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2" r:id="rId1"/>
  </p:sldMasterIdLst>
  <p:notesMasterIdLst>
    <p:notesMasterId r:id="rId10"/>
  </p:notesMasterIdLst>
  <p:handoutMasterIdLst>
    <p:handoutMasterId r:id="rId11"/>
  </p:handoutMasterIdLst>
  <p:sldIdLst>
    <p:sldId id="282" r:id="rId2"/>
    <p:sldId id="323" r:id="rId3"/>
    <p:sldId id="324" r:id="rId4"/>
    <p:sldId id="336" r:id="rId5"/>
    <p:sldId id="332" r:id="rId6"/>
    <p:sldId id="327" r:id="rId7"/>
    <p:sldId id="337" r:id="rId8"/>
    <p:sldId id="284" r:id="rId9"/>
  </p:sldIdLst>
  <p:sldSz cx="12192000" cy="6858000"/>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E6E8D8"/>
    <a:srgbClr val="EBE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1AC1F7-D2D8-441B-A5AF-751413E0C612}" v="5" dt="2020-06-05T07:39:09.097"/>
    <p1510:client id="{68BE5347-FDD2-4007-9615-AB32C6F3BD9B}" v="100" dt="2020-06-05T07:30:23.5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80" autoAdjust="0"/>
  </p:normalViewPr>
  <p:slideViewPr>
    <p:cSldViewPr snapToGrid="0">
      <p:cViewPr varScale="1">
        <p:scale>
          <a:sx n="63" d="100"/>
          <a:sy n="63" d="100"/>
        </p:scale>
        <p:origin x="52" y="132"/>
      </p:cViewPr>
      <p:guideLst/>
    </p:cSldViewPr>
  </p:slideViewPr>
  <p:outlineViewPr>
    <p:cViewPr>
      <p:scale>
        <a:sx n="33" d="100"/>
        <a:sy n="33" d="100"/>
      </p:scale>
      <p:origin x="0" y="-48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1" d="100"/>
          <a:sy n="51" d="100"/>
        </p:scale>
        <p:origin x="297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Wiland" userId="c5596bc0-a53d-455b-bd13-80e92b2e2811" providerId="ADAL" clId="{031AC1F7-D2D8-441B-A5AF-751413E0C612}"/>
    <pc:docChg chg="undo custSel mod addSld modSld">
      <pc:chgData name="Marie Wiland" userId="c5596bc0-a53d-455b-bd13-80e92b2e2811" providerId="ADAL" clId="{031AC1F7-D2D8-441B-A5AF-751413E0C612}" dt="2020-06-05T07:41:19.082" v="50" actId="1076"/>
      <pc:docMkLst>
        <pc:docMk/>
      </pc:docMkLst>
      <pc:sldChg chg="addSp delSp modSp new mod setBg setFolMasterObjs">
        <pc:chgData name="Marie Wiland" userId="c5596bc0-a53d-455b-bd13-80e92b2e2811" providerId="ADAL" clId="{031AC1F7-D2D8-441B-A5AF-751413E0C612}" dt="2020-06-05T07:41:19.082" v="50" actId="1076"/>
        <pc:sldMkLst>
          <pc:docMk/>
          <pc:sldMk cId="2450705117" sldId="337"/>
        </pc:sldMkLst>
        <pc:spChg chg="add del">
          <ac:chgData name="Marie Wiland" userId="c5596bc0-a53d-455b-bd13-80e92b2e2811" providerId="ADAL" clId="{031AC1F7-D2D8-441B-A5AF-751413E0C612}" dt="2020-06-05T07:37:53.911" v="2"/>
          <ac:spMkLst>
            <pc:docMk/>
            <pc:sldMk cId="2450705117" sldId="337"/>
            <ac:spMk id="2" creationId="{E622B0B1-5117-4E01-A8F1-2D1BA621BB89}"/>
          </ac:spMkLst>
        </pc:spChg>
        <pc:spChg chg="add del">
          <ac:chgData name="Marie Wiland" userId="c5596bc0-a53d-455b-bd13-80e92b2e2811" providerId="ADAL" clId="{031AC1F7-D2D8-441B-A5AF-751413E0C612}" dt="2020-06-05T07:37:53.911" v="2"/>
          <ac:spMkLst>
            <pc:docMk/>
            <pc:sldMk cId="2450705117" sldId="337"/>
            <ac:spMk id="3" creationId="{037EF80B-6ECE-4B09-BFE6-336CD9C28430}"/>
          </ac:spMkLst>
        </pc:spChg>
        <pc:spChg chg="add mod">
          <ac:chgData name="Marie Wiland" userId="c5596bc0-a53d-455b-bd13-80e92b2e2811" providerId="ADAL" clId="{031AC1F7-D2D8-441B-A5AF-751413E0C612}" dt="2020-06-05T07:41:19.082" v="50" actId="1076"/>
          <ac:spMkLst>
            <pc:docMk/>
            <pc:sldMk cId="2450705117" sldId="337"/>
            <ac:spMk id="5" creationId="{CE961A8B-61ED-4724-A915-CA1CAEA5D0AB}"/>
          </ac:spMkLst>
        </pc:spChg>
        <pc:spChg chg="add del">
          <ac:chgData name="Marie Wiland" userId="c5596bc0-a53d-455b-bd13-80e92b2e2811" providerId="ADAL" clId="{031AC1F7-D2D8-441B-A5AF-751413E0C612}" dt="2020-06-05T07:38:43.464" v="7" actId="26606"/>
          <ac:spMkLst>
            <pc:docMk/>
            <pc:sldMk cId="2450705117" sldId="337"/>
            <ac:spMk id="9" creationId="{01520B72-94C4-4ABB-AC64-A3382705BE06}"/>
          </ac:spMkLst>
        </pc:spChg>
        <pc:spChg chg="add del">
          <ac:chgData name="Marie Wiland" userId="c5596bc0-a53d-455b-bd13-80e92b2e2811" providerId="ADAL" clId="{031AC1F7-D2D8-441B-A5AF-751413E0C612}" dt="2020-06-05T07:38:43.464" v="7" actId="26606"/>
          <ac:spMkLst>
            <pc:docMk/>
            <pc:sldMk cId="2450705117" sldId="337"/>
            <ac:spMk id="11" creationId="{9A64CBFD-D6E8-4E6A-8F66-1948BED33157}"/>
          </ac:spMkLst>
        </pc:spChg>
        <pc:spChg chg="add del">
          <ac:chgData name="Marie Wiland" userId="c5596bc0-a53d-455b-bd13-80e92b2e2811" providerId="ADAL" clId="{031AC1F7-D2D8-441B-A5AF-751413E0C612}" dt="2020-06-05T07:40:21.475" v="39" actId="26606"/>
          <ac:spMkLst>
            <pc:docMk/>
            <pc:sldMk cId="2450705117" sldId="337"/>
            <ac:spMk id="13" creationId="{241D049E-2C7B-4131-B81E-E5B643BD61EE}"/>
          </ac:spMkLst>
        </pc:spChg>
        <pc:spChg chg="add del">
          <ac:chgData name="Marie Wiland" userId="c5596bc0-a53d-455b-bd13-80e92b2e2811" providerId="ADAL" clId="{031AC1F7-D2D8-441B-A5AF-751413E0C612}" dt="2020-06-05T07:40:21.475" v="39" actId="26606"/>
          <ac:spMkLst>
            <pc:docMk/>
            <pc:sldMk cId="2450705117" sldId="337"/>
            <ac:spMk id="14" creationId="{91635463-D121-4B16-AB61-D492DD3F02AA}"/>
          </ac:spMkLst>
        </pc:spChg>
        <pc:spChg chg="add">
          <ac:chgData name="Marie Wiland" userId="c5596bc0-a53d-455b-bd13-80e92b2e2811" providerId="ADAL" clId="{031AC1F7-D2D8-441B-A5AF-751413E0C612}" dt="2020-06-05T07:40:21.475" v="39" actId="26606"/>
          <ac:spMkLst>
            <pc:docMk/>
            <pc:sldMk cId="2450705117" sldId="337"/>
            <ac:spMk id="47" creationId="{1996130F-9AB5-4DE9-8574-3AF891C5C172}"/>
          </ac:spMkLst>
        </pc:spChg>
        <pc:spChg chg="add">
          <ac:chgData name="Marie Wiland" userId="c5596bc0-a53d-455b-bd13-80e92b2e2811" providerId="ADAL" clId="{031AC1F7-D2D8-441B-A5AF-751413E0C612}" dt="2020-06-05T07:40:21.475" v="39" actId="26606"/>
          <ac:spMkLst>
            <pc:docMk/>
            <pc:sldMk cId="2450705117" sldId="337"/>
            <ac:spMk id="49" creationId="{3623DEAC-F39C-45D6-86DC-1033F6429528}"/>
          </ac:spMkLst>
        </pc:spChg>
        <pc:spChg chg="add">
          <ac:chgData name="Marie Wiland" userId="c5596bc0-a53d-455b-bd13-80e92b2e2811" providerId="ADAL" clId="{031AC1F7-D2D8-441B-A5AF-751413E0C612}" dt="2020-06-05T07:40:21.475" v="39" actId="26606"/>
          <ac:spMkLst>
            <pc:docMk/>
            <pc:sldMk cId="2450705117" sldId="337"/>
            <ac:spMk id="51" creationId="{CADF4631-3C8F-45EE-8D19-4D3E8426B34A}"/>
          </ac:spMkLst>
        </pc:spChg>
        <pc:spChg chg="add">
          <ac:chgData name="Marie Wiland" userId="c5596bc0-a53d-455b-bd13-80e92b2e2811" providerId="ADAL" clId="{031AC1F7-D2D8-441B-A5AF-751413E0C612}" dt="2020-06-05T07:40:21.475" v="39" actId="26606"/>
          <ac:spMkLst>
            <pc:docMk/>
            <pc:sldMk cId="2450705117" sldId="337"/>
            <ac:spMk id="81" creationId="{46FA917F-43A3-4FA3-A085-59D0DC397EFA}"/>
          </ac:spMkLst>
        </pc:spChg>
        <pc:spChg chg="add">
          <ac:chgData name="Marie Wiland" userId="c5596bc0-a53d-455b-bd13-80e92b2e2811" providerId="ADAL" clId="{031AC1F7-D2D8-441B-A5AF-751413E0C612}" dt="2020-06-05T07:40:21.475" v="39" actId="26606"/>
          <ac:spMkLst>
            <pc:docMk/>
            <pc:sldMk cId="2450705117" sldId="337"/>
            <ac:spMk id="83" creationId="{9CBF007B-8C8C-4F79-B037-9F4C61F9F954}"/>
          </ac:spMkLst>
        </pc:spChg>
        <pc:grpChg chg="add">
          <ac:chgData name="Marie Wiland" userId="c5596bc0-a53d-455b-bd13-80e92b2e2811" providerId="ADAL" clId="{031AC1F7-D2D8-441B-A5AF-751413E0C612}" dt="2020-06-05T07:40:21.475" v="39" actId="26606"/>
          <ac:grpSpMkLst>
            <pc:docMk/>
            <pc:sldMk cId="2450705117" sldId="337"/>
            <ac:grpSpMk id="19" creationId="{166BF9EE-F7AC-4FA5-AC7E-001B3A642F75}"/>
          </ac:grpSpMkLst>
        </pc:grpChg>
        <pc:grpChg chg="add">
          <ac:chgData name="Marie Wiland" userId="c5596bc0-a53d-455b-bd13-80e92b2e2811" providerId="ADAL" clId="{031AC1F7-D2D8-441B-A5AF-751413E0C612}" dt="2020-06-05T07:40:21.475" v="39" actId="26606"/>
          <ac:grpSpMkLst>
            <pc:docMk/>
            <pc:sldMk cId="2450705117" sldId="337"/>
            <ac:grpSpMk id="33" creationId="{E312DBA5-56D8-42B2-BA94-28168C2A6703}"/>
          </ac:grpSpMkLst>
        </pc:grpChg>
        <pc:grpChg chg="add">
          <ac:chgData name="Marie Wiland" userId="c5596bc0-a53d-455b-bd13-80e92b2e2811" providerId="ADAL" clId="{031AC1F7-D2D8-441B-A5AF-751413E0C612}" dt="2020-06-05T07:40:21.475" v="39" actId="26606"/>
          <ac:grpSpMkLst>
            <pc:docMk/>
            <pc:sldMk cId="2450705117" sldId="337"/>
            <ac:grpSpMk id="53" creationId="{F291099C-17EE-4E0E-B096-C79975050035}"/>
          </ac:grpSpMkLst>
        </pc:grpChg>
        <pc:grpChg chg="add">
          <ac:chgData name="Marie Wiland" userId="c5596bc0-a53d-455b-bd13-80e92b2e2811" providerId="ADAL" clId="{031AC1F7-D2D8-441B-A5AF-751413E0C612}" dt="2020-06-05T07:40:21.475" v="39" actId="26606"/>
          <ac:grpSpMkLst>
            <pc:docMk/>
            <pc:sldMk cId="2450705117" sldId="337"/>
            <ac:grpSpMk id="67" creationId="{6A54B62D-FC5C-4E1A-8D8B-279576FE5379}"/>
          </ac:grpSpMkLst>
        </pc:grpChg>
        <pc:picChg chg="add mod ord">
          <ac:chgData name="Marie Wiland" userId="c5596bc0-a53d-455b-bd13-80e92b2e2811" providerId="ADAL" clId="{031AC1F7-D2D8-441B-A5AF-751413E0C612}" dt="2020-06-05T07:41:01.386" v="48" actId="1076"/>
          <ac:picMkLst>
            <pc:docMk/>
            <pc:sldMk cId="2450705117" sldId="337"/>
            <ac:picMk id="4" creationId="{1250C11B-FFAA-4A51-AD9D-8560908AD139}"/>
          </ac:picMkLst>
        </pc:picChg>
        <pc:picChg chg="add del">
          <ac:chgData name="Marie Wiland" userId="c5596bc0-a53d-455b-bd13-80e92b2e2811" providerId="ADAL" clId="{031AC1F7-D2D8-441B-A5AF-751413E0C612}" dt="2020-06-05T07:37:53.911" v="2"/>
          <ac:picMkLst>
            <pc:docMk/>
            <pc:sldMk cId="2450705117" sldId="337"/>
            <ac:picMk id="1025" creationId="{11CD3BE8-7BDA-4798-9C85-B9ADD5FB82B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825E41-6E65-4CEC-AD40-D67B761CE8F4}" type="doc">
      <dgm:prSet loTypeId="urn:microsoft.com/office/officeart/2016/7/layout/HorizontalActionList" loCatId="List" qsTypeId="urn:microsoft.com/office/officeart/2005/8/quickstyle/3d2" qsCatId="3D" csTypeId="urn:microsoft.com/office/officeart/2005/8/colors/colorful5" csCatId="colorful" phldr="1"/>
      <dgm:spPr/>
      <dgm:t>
        <a:bodyPr/>
        <a:lstStyle/>
        <a:p>
          <a:endParaRPr lang="en-US"/>
        </a:p>
      </dgm:t>
    </dgm:pt>
    <dgm:pt modelId="{DA602B99-016B-4938-8D98-D90949A5C12E}">
      <dgm:prSet custT="1"/>
      <dgm:spPr/>
      <dgm:t>
        <a:bodyPr/>
        <a:lstStyle/>
        <a:p>
          <a:r>
            <a:rPr lang="nb-NO" sz="1600" b="1" dirty="0"/>
            <a:t>Personaldag og boka </a:t>
          </a:r>
          <a:r>
            <a:rPr lang="nb-NO" sz="1600" b="1" i="1" dirty="0"/>
            <a:t>Livsmot og mestring i folkehøgskolen</a:t>
          </a:r>
          <a:endParaRPr lang="en-US" sz="1600" dirty="0"/>
        </a:p>
      </dgm:t>
    </dgm:pt>
    <dgm:pt modelId="{019148D1-14B7-4F65-9626-18FE0944235E}" type="parTrans" cxnId="{D66E1104-20E9-4644-B094-D6942EE26996}">
      <dgm:prSet/>
      <dgm:spPr/>
      <dgm:t>
        <a:bodyPr/>
        <a:lstStyle/>
        <a:p>
          <a:endParaRPr lang="en-US"/>
        </a:p>
      </dgm:t>
    </dgm:pt>
    <dgm:pt modelId="{C7D03ACF-1327-43A2-9DA9-16E05EC2B1A5}" type="sibTrans" cxnId="{D66E1104-20E9-4644-B094-D6942EE26996}">
      <dgm:prSet/>
      <dgm:spPr/>
      <dgm:t>
        <a:bodyPr/>
        <a:lstStyle/>
        <a:p>
          <a:endParaRPr lang="en-US"/>
        </a:p>
      </dgm:t>
    </dgm:pt>
    <dgm:pt modelId="{41D69DA4-DE5E-428A-A2A7-39E7543FA379}">
      <dgm:prSet custT="1"/>
      <dgm:spPr/>
      <dgm:t>
        <a:bodyPr/>
        <a:lstStyle/>
        <a:p>
          <a:r>
            <a:rPr lang="nb-NO" sz="1600" dirty="0"/>
            <a:t>2016-2019</a:t>
          </a:r>
        </a:p>
        <a:p>
          <a:r>
            <a:rPr lang="nb-NO" sz="1600" dirty="0"/>
            <a:t>Førstehjelpskurs i psykisk helse for hele personalet</a:t>
          </a:r>
        </a:p>
        <a:p>
          <a:r>
            <a:rPr lang="nb-NO" sz="1600" dirty="0"/>
            <a:t>Lokale bidragsytere?</a:t>
          </a:r>
          <a:endParaRPr lang="en-US" sz="1600" dirty="0"/>
        </a:p>
      </dgm:t>
    </dgm:pt>
    <dgm:pt modelId="{AD2DD271-C3D7-4A59-8FDE-A71CA965DB7D}" type="parTrans" cxnId="{6E8018BB-2022-4DFE-B522-1D37F633610E}">
      <dgm:prSet/>
      <dgm:spPr/>
      <dgm:t>
        <a:bodyPr/>
        <a:lstStyle/>
        <a:p>
          <a:endParaRPr lang="en-US"/>
        </a:p>
      </dgm:t>
    </dgm:pt>
    <dgm:pt modelId="{3921121E-C7B6-4D99-A3BC-5F332FFC9BB6}" type="sibTrans" cxnId="{6E8018BB-2022-4DFE-B522-1D37F633610E}">
      <dgm:prSet/>
      <dgm:spPr/>
      <dgm:t>
        <a:bodyPr/>
        <a:lstStyle/>
        <a:p>
          <a:endParaRPr lang="en-US"/>
        </a:p>
      </dgm:t>
    </dgm:pt>
    <dgm:pt modelId="{6D1DABB0-8818-493A-98F0-542D443FC8E2}">
      <dgm:prSet custT="1"/>
      <dgm:spPr/>
      <dgm:t>
        <a:bodyPr/>
        <a:lstStyle/>
        <a:p>
          <a:r>
            <a:rPr lang="nb-NO" sz="1600" dirty="0"/>
            <a:t>Bok utviklet i samarbeid med Kildehuset på Modum Bad</a:t>
          </a:r>
        </a:p>
        <a:p>
          <a:endParaRPr lang="en-US" sz="1600" dirty="0"/>
        </a:p>
      </dgm:t>
    </dgm:pt>
    <dgm:pt modelId="{D10D036B-5833-4729-B997-9F3E091D7A6A}" type="parTrans" cxnId="{3FD74E0B-F7E8-4F6C-80E0-19DBDB6D6072}">
      <dgm:prSet/>
      <dgm:spPr/>
      <dgm:t>
        <a:bodyPr/>
        <a:lstStyle/>
        <a:p>
          <a:endParaRPr lang="en-US"/>
        </a:p>
      </dgm:t>
    </dgm:pt>
    <dgm:pt modelId="{FB52861A-CE12-45B2-BCEE-FA4534064316}" type="sibTrans" cxnId="{3FD74E0B-F7E8-4F6C-80E0-19DBDB6D6072}">
      <dgm:prSet/>
      <dgm:spPr/>
      <dgm:t>
        <a:bodyPr/>
        <a:lstStyle/>
        <a:p>
          <a:endParaRPr lang="en-US"/>
        </a:p>
      </dgm:t>
    </dgm:pt>
    <dgm:pt modelId="{B5B1B24E-7865-4BFB-8980-0E49516AA09E}">
      <dgm:prSet custT="1"/>
      <dgm:spPr/>
      <dgm:t>
        <a:bodyPr/>
        <a:lstStyle/>
        <a:p>
          <a:r>
            <a:rPr lang="nb-NO" sz="1600" b="1" dirty="0"/>
            <a:t>2. linjekurs</a:t>
          </a:r>
          <a:r>
            <a:rPr lang="nb-NO" sz="1600" dirty="0"/>
            <a:t> i psykisk helse for enkelte medarbeidere i folkehøgskolen</a:t>
          </a:r>
          <a:endParaRPr lang="en-US" sz="1600" dirty="0"/>
        </a:p>
      </dgm:t>
    </dgm:pt>
    <dgm:pt modelId="{5F1946E1-06F6-48FA-B38F-E09CA6EC3B54}" type="parTrans" cxnId="{9F2EB9B5-89B4-4984-B1FC-B4A336680140}">
      <dgm:prSet/>
      <dgm:spPr/>
      <dgm:t>
        <a:bodyPr/>
        <a:lstStyle/>
        <a:p>
          <a:endParaRPr lang="en-US"/>
        </a:p>
      </dgm:t>
    </dgm:pt>
    <dgm:pt modelId="{DBD17C41-2EC7-4278-B7DD-1BE45C78A2B5}" type="sibTrans" cxnId="{9F2EB9B5-89B4-4984-B1FC-B4A336680140}">
      <dgm:prSet/>
      <dgm:spPr/>
      <dgm:t>
        <a:bodyPr/>
        <a:lstStyle/>
        <a:p>
          <a:endParaRPr lang="en-US"/>
        </a:p>
      </dgm:t>
    </dgm:pt>
    <dgm:pt modelId="{BC03824C-D15B-47E6-97A9-34A2017CC4C2}">
      <dgm:prSet custT="1"/>
      <dgm:spPr/>
      <dgm:t>
        <a:bodyPr/>
        <a:lstStyle/>
        <a:p>
          <a:r>
            <a:rPr lang="nb-NO" sz="1600" b="0" dirty="0"/>
            <a:t>2018-2020</a:t>
          </a:r>
        </a:p>
        <a:p>
          <a:r>
            <a:rPr lang="nb-NO" sz="1600" b="0" dirty="0"/>
            <a:t>Samarbeid med fagmiljøet på  Modum Bad</a:t>
          </a:r>
        </a:p>
        <a:p>
          <a:r>
            <a:rPr lang="nb-NO" sz="1600" b="0" dirty="0"/>
            <a:t>Introduksjonsseminar på Modum 18. og 19. juni 2018</a:t>
          </a:r>
        </a:p>
        <a:p>
          <a:r>
            <a:rPr lang="nb-NO" sz="1600" b="0" dirty="0"/>
            <a:t>Dybdekurs 10 dager på Modum Bad fra juni 2019 til juni 2020.</a:t>
          </a:r>
          <a:endParaRPr lang="en-US" sz="1600" b="0" dirty="0"/>
        </a:p>
      </dgm:t>
    </dgm:pt>
    <dgm:pt modelId="{FF4AA489-79BC-4E08-96CB-E6C731AD53F0}" type="parTrans" cxnId="{2C1FBBAD-FF27-4CF1-B16B-6A75CD7C3886}">
      <dgm:prSet/>
      <dgm:spPr/>
      <dgm:t>
        <a:bodyPr/>
        <a:lstStyle/>
        <a:p>
          <a:endParaRPr lang="en-US"/>
        </a:p>
      </dgm:t>
    </dgm:pt>
    <dgm:pt modelId="{E40187A8-D536-43B5-8775-A51D485BA23E}" type="sibTrans" cxnId="{2C1FBBAD-FF27-4CF1-B16B-6A75CD7C3886}">
      <dgm:prSet/>
      <dgm:spPr/>
      <dgm:t>
        <a:bodyPr/>
        <a:lstStyle/>
        <a:p>
          <a:endParaRPr lang="en-US"/>
        </a:p>
      </dgm:t>
    </dgm:pt>
    <dgm:pt modelId="{6FAF166D-FDE9-4DAD-AA53-E1611FFC1A74}">
      <dgm:prSet custT="1"/>
      <dgm:spPr/>
      <dgm:t>
        <a:bodyPr/>
        <a:lstStyle/>
        <a:p>
          <a:r>
            <a:rPr lang="nb-NO" sz="1600" b="1" dirty="0"/>
            <a:t>Ressurssted</a:t>
          </a:r>
          <a:r>
            <a:rPr lang="nb-NO" sz="1600" dirty="0"/>
            <a:t> med forslag til undervisningsopplegg i psykisk helse for alle elevene</a:t>
          </a:r>
          <a:endParaRPr lang="en-US" sz="1600" dirty="0"/>
        </a:p>
      </dgm:t>
    </dgm:pt>
    <dgm:pt modelId="{CA63AED0-47E4-4194-8170-FCD7D4010868}" type="parTrans" cxnId="{0444138D-1B43-4177-B9EB-E475E1EA5ECE}">
      <dgm:prSet/>
      <dgm:spPr/>
      <dgm:t>
        <a:bodyPr/>
        <a:lstStyle/>
        <a:p>
          <a:endParaRPr lang="en-US"/>
        </a:p>
      </dgm:t>
    </dgm:pt>
    <dgm:pt modelId="{6A8F7BF6-9BFF-44F2-8FFF-2239B17190D7}" type="sibTrans" cxnId="{0444138D-1B43-4177-B9EB-E475E1EA5ECE}">
      <dgm:prSet/>
      <dgm:spPr/>
      <dgm:t>
        <a:bodyPr/>
        <a:lstStyle/>
        <a:p>
          <a:endParaRPr lang="en-US"/>
        </a:p>
      </dgm:t>
    </dgm:pt>
    <dgm:pt modelId="{666B18BF-D0B4-4DE1-83E8-1C350B60F6C8}">
      <dgm:prSet custT="1"/>
      <dgm:spPr/>
      <dgm:t>
        <a:bodyPr/>
        <a:lstStyle/>
        <a:p>
          <a:r>
            <a:rPr lang="nb-NO" sz="1600" dirty="0"/>
            <a:t>2020- </a:t>
          </a:r>
        </a:p>
        <a:p>
          <a:r>
            <a:rPr lang="nb-NO" sz="1600" dirty="0"/>
            <a:t>Variert  metodikk og fagsammenhenger</a:t>
          </a:r>
          <a:endParaRPr lang="en-US" sz="1600" dirty="0"/>
        </a:p>
      </dgm:t>
    </dgm:pt>
    <dgm:pt modelId="{8F1C9132-E6C1-4BA9-9B05-741864467D07}" type="sibTrans" cxnId="{EC2341E7-FDFB-46E0-AA58-58F79FDD49C7}">
      <dgm:prSet/>
      <dgm:spPr/>
      <dgm:t>
        <a:bodyPr/>
        <a:lstStyle/>
        <a:p>
          <a:endParaRPr lang="en-US"/>
        </a:p>
      </dgm:t>
    </dgm:pt>
    <dgm:pt modelId="{38FDDB2D-7578-4CEC-8DB2-EDC6394BD4D3}" type="parTrans" cxnId="{EC2341E7-FDFB-46E0-AA58-58F79FDD49C7}">
      <dgm:prSet/>
      <dgm:spPr/>
      <dgm:t>
        <a:bodyPr/>
        <a:lstStyle/>
        <a:p>
          <a:endParaRPr lang="en-US"/>
        </a:p>
      </dgm:t>
    </dgm:pt>
    <dgm:pt modelId="{6C7062BA-39B6-475D-AEA4-58DF757C1E7A}">
      <dgm:prSet custT="1"/>
      <dgm:spPr/>
      <dgm:t>
        <a:bodyPr/>
        <a:lstStyle/>
        <a:p>
          <a:r>
            <a:rPr lang="nb-NO" sz="1600" dirty="0"/>
            <a:t>Fagkurs for lærere som underviser i psykisk helse</a:t>
          </a:r>
          <a:endParaRPr lang="en-US" sz="1600" dirty="0"/>
        </a:p>
      </dgm:t>
    </dgm:pt>
    <dgm:pt modelId="{7B4E61A4-4C85-468D-8AF1-BAF3BE4137C7}" type="sibTrans" cxnId="{AA896B90-EA32-48F1-8155-10D17131C6B4}">
      <dgm:prSet/>
      <dgm:spPr/>
      <dgm:t>
        <a:bodyPr/>
        <a:lstStyle/>
        <a:p>
          <a:endParaRPr lang="en-US"/>
        </a:p>
      </dgm:t>
    </dgm:pt>
    <dgm:pt modelId="{0758062B-C76F-4D05-A371-A70097E243EE}" type="parTrans" cxnId="{AA896B90-EA32-48F1-8155-10D17131C6B4}">
      <dgm:prSet/>
      <dgm:spPr/>
      <dgm:t>
        <a:bodyPr/>
        <a:lstStyle/>
        <a:p>
          <a:endParaRPr lang="en-US"/>
        </a:p>
      </dgm:t>
    </dgm:pt>
    <dgm:pt modelId="{6583B07A-80A6-4089-B8EB-A3F51C7BCAC4}" type="pres">
      <dgm:prSet presAssocID="{68825E41-6E65-4CEC-AD40-D67B761CE8F4}" presName="Name0" presStyleCnt="0">
        <dgm:presLayoutVars>
          <dgm:dir/>
          <dgm:animLvl val="lvl"/>
          <dgm:resizeHandles val="exact"/>
        </dgm:presLayoutVars>
      </dgm:prSet>
      <dgm:spPr/>
    </dgm:pt>
    <dgm:pt modelId="{0EE6A341-9A53-4F9F-9BD9-1DB641764DE2}" type="pres">
      <dgm:prSet presAssocID="{DA602B99-016B-4938-8D98-D90949A5C12E}" presName="composite" presStyleCnt="0"/>
      <dgm:spPr/>
    </dgm:pt>
    <dgm:pt modelId="{0AE90209-0255-4F0A-AC4A-2AA34A5D4AEE}" type="pres">
      <dgm:prSet presAssocID="{DA602B99-016B-4938-8D98-D90949A5C12E}" presName="parTx" presStyleLbl="alignNode1" presStyleIdx="0" presStyleCnt="3" custLinFactNeighborX="-359" custLinFactNeighborY="1015">
        <dgm:presLayoutVars>
          <dgm:chMax val="0"/>
          <dgm:chPref val="0"/>
        </dgm:presLayoutVars>
      </dgm:prSet>
      <dgm:spPr/>
    </dgm:pt>
    <dgm:pt modelId="{A5B1CCA5-1CE8-493A-B684-7F55AD20FEBD}" type="pres">
      <dgm:prSet presAssocID="{DA602B99-016B-4938-8D98-D90949A5C12E}" presName="desTx" presStyleLbl="alignAccFollowNode1" presStyleIdx="0" presStyleCnt="3">
        <dgm:presLayoutVars/>
      </dgm:prSet>
      <dgm:spPr/>
    </dgm:pt>
    <dgm:pt modelId="{48F5A7F0-5105-4577-92B1-D5B85DC8F326}" type="pres">
      <dgm:prSet presAssocID="{C7D03ACF-1327-43A2-9DA9-16E05EC2B1A5}" presName="space" presStyleCnt="0"/>
      <dgm:spPr/>
    </dgm:pt>
    <dgm:pt modelId="{36585ECE-2EA8-497C-BB77-2E8882D5980B}" type="pres">
      <dgm:prSet presAssocID="{B5B1B24E-7865-4BFB-8980-0E49516AA09E}" presName="composite" presStyleCnt="0"/>
      <dgm:spPr/>
    </dgm:pt>
    <dgm:pt modelId="{6DB59B3C-A83B-42BD-962F-362EAB63FF63}" type="pres">
      <dgm:prSet presAssocID="{B5B1B24E-7865-4BFB-8980-0E49516AA09E}" presName="parTx" presStyleLbl="alignNode1" presStyleIdx="1" presStyleCnt="3">
        <dgm:presLayoutVars>
          <dgm:chMax val="0"/>
          <dgm:chPref val="0"/>
        </dgm:presLayoutVars>
      </dgm:prSet>
      <dgm:spPr/>
    </dgm:pt>
    <dgm:pt modelId="{CCF87F09-E95D-4378-B15F-3FB1F64940DE}" type="pres">
      <dgm:prSet presAssocID="{B5B1B24E-7865-4BFB-8980-0E49516AA09E}" presName="desTx" presStyleLbl="alignAccFollowNode1" presStyleIdx="1" presStyleCnt="3">
        <dgm:presLayoutVars/>
      </dgm:prSet>
      <dgm:spPr/>
    </dgm:pt>
    <dgm:pt modelId="{B852DAD0-DB8F-4B39-BA86-3DD5475E57C8}" type="pres">
      <dgm:prSet presAssocID="{DBD17C41-2EC7-4278-B7DD-1BE45C78A2B5}" presName="space" presStyleCnt="0"/>
      <dgm:spPr/>
    </dgm:pt>
    <dgm:pt modelId="{CD4FCA0D-80B6-4C50-BF87-70CE1EF6C223}" type="pres">
      <dgm:prSet presAssocID="{6FAF166D-FDE9-4DAD-AA53-E1611FFC1A74}" presName="composite" presStyleCnt="0"/>
      <dgm:spPr/>
    </dgm:pt>
    <dgm:pt modelId="{195748B4-55BE-41D8-B289-E66BC210E9A2}" type="pres">
      <dgm:prSet presAssocID="{6FAF166D-FDE9-4DAD-AA53-E1611FFC1A74}" presName="parTx" presStyleLbl="alignNode1" presStyleIdx="2" presStyleCnt="3">
        <dgm:presLayoutVars>
          <dgm:chMax val="0"/>
          <dgm:chPref val="0"/>
        </dgm:presLayoutVars>
      </dgm:prSet>
      <dgm:spPr/>
    </dgm:pt>
    <dgm:pt modelId="{1AD9223F-8D0A-4A48-8C96-A4F6FD59337D}" type="pres">
      <dgm:prSet presAssocID="{6FAF166D-FDE9-4DAD-AA53-E1611FFC1A74}" presName="desTx" presStyleLbl="alignAccFollowNode1" presStyleIdx="2" presStyleCnt="3">
        <dgm:presLayoutVars/>
      </dgm:prSet>
      <dgm:spPr/>
    </dgm:pt>
  </dgm:ptLst>
  <dgm:cxnLst>
    <dgm:cxn modelId="{D66E1104-20E9-4644-B094-D6942EE26996}" srcId="{68825E41-6E65-4CEC-AD40-D67B761CE8F4}" destId="{DA602B99-016B-4938-8D98-D90949A5C12E}" srcOrd="0" destOrd="0" parTransId="{019148D1-14B7-4F65-9626-18FE0944235E}" sibTransId="{C7D03ACF-1327-43A2-9DA9-16E05EC2B1A5}"/>
    <dgm:cxn modelId="{3FD74E0B-F7E8-4F6C-80E0-19DBDB6D6072}" srcId="{DA602B99-016B-4938-8D98-D90949A5C12E}" destId="{6D1DABB0-8818-493A-98F0-542D443FC8E2}" srcOrd="1" destOrd="0" parTransId="{D10D036B-5833-4729-B997-9F3E091D7A6A}" sibTransId="{FB52861A-CE12-45B2-BCEE-FA4534064316}"/>
    <dgm:cxn modelId="{4ADB4325-34DE-483B-9DBC-5A4FFD62D081}" type="presOf" srcId="{BC03824C-D15B-47E6-97A9-34A2017CC4C2}" destId="{CCF87F09-E95D-4378-B15F-3FB1F64940DE}" srcOrd="0" destOrd="0" presId="urn:microsoft.com/office/officeart/2016/7/layout/HorizontalActionList"/>
    <dgm:cxn modelId="{11F1C625-4A23-4AD6-A166-5C69EC40A7CF}" type="presOf" srcId="{6D1DABB0-8818-493A-98F0-542D443FC8E2}" destId="{A5B1CCA5-1CE8-493A-B684-7F55AD20FEBD}" srcOrd="0" destOrd="1" presId="urn:microsoft.com/office/officeart/2016/7/layout/HorizontalActionList"/>
    <dgm:cxn modelId="{7E47143A-F23F-455C-9BCD-76A0260426F9}" type="presOf" srcId="{666B18BF-D0B4-4DE1-83E8-1C350B60F6C8}" destId="{1AD9223F-8D0A-4A48-8C96-A4F6FD59337D}" srcOrd="0" destOrd="0" presId="urn:microsoft.com/office/officeart/2016/7/layout/HorizontalActionList"/>
    <dgm:cxn modelId="{9CA34F4F-CFCA-49D3-B42A-E85E0D5A257A}" type="presOf" srcId="{6C7062BA-39B6-475D-AEA4-58DF757C1E7A}" destId="{1AD9223F-8D0A-4A48-8C96-A4F6FD59337D}" srcOrd="0" destOrd="1" presId="urn:microsoft.com/office/officeart/2016/7/layout/HorizontalActionList"/>
    <dgm:cxn modelId="{730C8751-C29A-435A-9065-A8A13B9F4E63}" type="presOf" srcId="{6FAF166D-FDE9-4DAD-AA53-E1611FFC1A74}" destId="{195748B4-55BE-41D8-B289-E66BC210E9A2}" srcOrd="0" destOrd="0" presId="urn:microsoft.com/office/officeart/2016/7/layout/HorizontalActionList"/>
    <dgm:cxn modelId="{0444138D-1B43-4177-B9EB-E475E1EA5ECE}" srcId="{68825E41-6E65-4CEC-AD40-D67B761CE8F4}" destId="{6FAF166D-FDE9-4DAD-AA53-E1611FFC1A74}" srcOrd="2" destOrd="0" parTransId="{CA63AED0-47E4-4194-8170-FCD7D4010868}" sibTransId="{6A8F7BF6-9BFF-44F2-8FFF-2239B17190D7}"/>
    <dgm:cxn modelId="{AA896B90-EA32-48F1-8155-10D17131C6B4}" srcId="{6FAF166D-FDE9-4DAD-AA53-E1611FFC1A74}" destId="{6C7062BA-39B6-475D-AEA4-58DF757C1E7A}" srcOrd="1" destOrd="0" parTransId="{0758062B-C76F-4D05-A371-A70097E243EE}" sibTransId="{7B4E61A4-4C85-468D-8AF1-BAF3BE4137C7}"/>
    <dgm:cxn modelId="{8CB86A97-AFFA-4F37-AC25-0A92DD39875C}" type="presOf" srcId="{41D69DA4-DE5E-428A-A2A7-39E7543FA379}" destId="{A5B1CCA5-1CE8-493A-B684-7F55AD20FEBD}" srcOrd="0" destOrd="0" presId="urn:microsoft.com/office/officeart/2016/7/layout/HorizontalActionList"/>
    <dgm:cxn modelId="{10AD8A99-8012-426D-AC53-EB12A45DF7FB}" type="presOf" srcId="{B5B1B24E-7865-4BFB-8980-0E49516AA09E}" destId="{6DB59B3C-A83B-42BD-962F-362EAB63FF63}" srcOrd="0" destOrd="0" presId="urn:microsoft.com/office/officeart/2016/7/layout/HorizontalActionList"/>
    <dgm:cxn modelId="{2C1FBBAD-FF27-4CF1-B16B-6A75CD7C3886}" srcId="{B5B1B24E-7865-4BFB-8980-0E49516AA09E}" destId="{BC03824C-D15B-47E6-97A9-34A2017CC4C2}" srcOrd="0" destOrd="0" parTransId="{FF4AA489-79BC-4E08-96CB-E6C731AD53F0}" sibTransId="{E40187A8-D536-43B5-8775-A51D485BA23E}"/>
    <dgm:cxn modelId="{9F2EB9B5-89B4-4984-B1FC-B4A336680140}" srcId="{68825E41-6E65-4CEC-AD40-D67B761CE8F4}" destId="{B5B1B24E-7865-4BFB-8980-0E49516AA09E}" srcOrd="1" destOrd="0" parTransId="{5F1946E1-06F6-48FA-B38F-E09CA6EC3B54}" sibTransId="{DBD17C41-2EC7-4278-B7DD-1BE45C78A2B5}"/>
    <dgm:cxn modelId="{6E8018BB-2022-4DFE-B522-1D37F633610E}" srcId="{DA602B99-016B-4938-8D98-D90949A5C12E}" destId="{41D69DA4-DE5E-428A-A2A7-39E7543FA379}" srcOrd="0" destOrd="0" parTransId="{AD2DD271-C3D7-4A59-8FDE-A71CA965DB7D}" sibTransId="{3921121E-C7B6-4D99-A3BC-5F332FFC9BB6}"/>
    <dgm:cxn modelId="{D530B3D6-BE8F-4D45-9B4A-3AB89C444C65}" type="presOf" srcId="{DA602B99-016B-4938-8D98-D90949A5C12E}" destId="{0AE90209-0255-4F0A-AC4A-2AA34A5D4AEE}" srcOrd="0" destOrd="0" presId="urn:microsoft.com/office/officeart/2016/7/layout/HorizontalActionList"/>
    <dgm:cxn modelId="{EC2341E7-FDFB-46E0-AA58-58F79FDD49C7}" srcId="{6FAF166D-FDE9-4DAD-AA53-E1611FFC1A74}" destId="{666B18BF-D0B4-4DE1-83E8-1C350B60F6C8}" srcOrd="0" destOrd="0" parTransId="{38FDDB2D-7578-4CEC-8DB2-EDC6394BD4D3}" sibTransId="{8F1C9132-E6C1-4BA9-9B05-741864467D07}"/>
    <dgm:cxn modelId="{A11BE9E7-8A69-46EF-AEE2-412F3971D19A}" type="presOf" srcId="{68825E41-6E65-4CEC-AD40-D67B761CE8F4}" destId="{6583B07A-80A6-4089-B8EB-A3F51C7BCAC4}" srcOrd="0" destOrd="0" presId="urn:microsoft.com/office/officeart/2016/7/layout/HorizontalActionList"/>
    <dgm:cxn modelId="{47B78C2D-F00C-44E7-85EA-3C61446B03CF}" type="presParOf" srcId="{6583B07A-80A6-4089-B8EB-A3F51C7BCAC4}" destId="{0EE6A341-9A53-4F9F-9BD9-1DB641764DE2}" srcOrd="0" destOrd="0" presId="urn:microsoft.com/office/officeart/2016/7/layout/HorizontalActionList"/>
    <dgm:cxn modelId="{B8AA6BA2-5CF7-46CC-97B0-68629359B37A}" type="presParOf" srcId="{0EE6A341-9A53-4F9F-9BD9-1DB641764DE2}" destId="{0AE90209-0255-4F0A-AC4A-2AA34A5D4AEE}" srcOrd="0" destOrd="0" presId="urn:microsoft.com/office/officeart/2016/7/layout/HorizontalActionList"/>
    <dgm:cxn modelId="{7576A701-623E-4F16-AAD2-33D71B70855F}" type="presParOf" srcId="{0EE6A341-9A53-4F9F-9BD9-1DB641764DE2}" destId="{A5B1CCA5-1CE8-493A-B684-7F55AD20FEBD}" srcOrd="1" destOrd="0" presId="urn:microsoft.com/office/officeart/2016/7/layout/HorizontalActionList"/>
    <dgm:cxn modelId="{B0B997AF-A550-4305-93C7-F64D2DEBC5D3}" type="presParOf" srcId="{6583B07A-80A6-4089-B8EB-A3F51C7BCAC4}" destId="{48F5A7F0-5105-4577-92B1-D5B85DC8F326}" srcOrd="1" destOrd="0" presId="urn:microsoft.com/office/officeart/2016/7/layout/HorizontalActionList"/>
    <dgm:cxn modelId="{B73ACB08-31FA-44E9-AF05-826834B8B1FF}" type="presParOf" srcId="{6583B07A-80A6-4089-B8EB-A3F51C7BCAC4}" destId="{36585ECE-2EA8-497C-BB77-2E8882D5980B}" srcOrd="2" destOrd="0" presId="urn:microsoft.com/office/officeart/2016/7/layout/HorizontalActionList"/>
    <dgm:cxn modelId="{8515F946-56DA-4EAE-BE8A-49F8A756DC9C}" type="presParOf" srcId="{36585ECE-2EA8-497C-BB77-2E8882D5980B}" destId="{6DB59B3C-A83B-42BD-962F-362EAB63FF63}" srcOrd="0" destOrd="0" presId="urn:microsoft.com/office/officeart/2016/7/layout/HorizontalActionList"/>
    <dgm:cxn modelId="{9246E4BF-539C-4AB7-8247-17D862A7C71F}" type="presParOf" srcId="{36585ECE-2EA8-497C-BB77-2E8882D5980B}" destId="{CCF87F09-E95D-4378-B15F-3FB1F64940DE}" srcOrd="1" destOrd="0" presId="urn:microsoft.com/office/officeart/2016/7/layout/HorizontalActionList"/>
    <dgm:cxn modelId="{F33EBBF3-F279-4F26-AA8B-CD61D5C5024B}" type="presParOf" srcId="{6583B07A-80A6-4089-B8EB-A3F51C7BCAC4}" destId="{B852DAD0-DB8F-4B39-BA86-3DD5475E57C8}" srcOrd="3" destOrd="0" presId="urn:microsoft.com/office/officeart/2016/7/layout/HorizontalActionList"/>
    <dgm:cxn modelId="{8E233CE4-2F72-42DF-8C9A-018339DC2C61}" type="presParOf" srcId="{6583B07A-80A6-4089-B8EB-A3F51C7BCAC4}" destId="{CD4FCA0D-80B6-4C50-BF87-70CE1EF6C223}" srcOrd="4" destOrd="0" presId="urn:microsoft.com/office/officeart/2016/7/layout/HorizontalActionList"/>
    <dgm:cxn modelId="{508B5C10-01B0-482D-BE2E-7D3363FEC440}" type="presParOf" srcId="{CD4FCA0D-80B6-4C50-BF87-70CE1EF6C223}" destId="{195748B4-55BE-41D8-B289-E66BC210E9A2}" srcOrd="0" destOrd="0" presId="urn:microsoft.com/office/officeart/2016/7/layout/HorizontalActionList"/>
    <dgm:cxn modelId="{E564E5A2-383E-4C31-B974-2997295EDC07}" type="presParOf" srcId="{CD4FCA0D-80B6-4C50-BF87-70CE1EF6C223}" destId="{1AD9223F-8D0A-4A48-8C96-A4F6FD59337D}"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90209-0255-4F0A-AC4A-2AA34A5D4AEE}">
      <dsp:nvSpPr>
        <dsp:cNvPr id="0" name=""/>
        <dsp:cNvSpPr/>
      </dsp:nvSpPr>
      <dsp:spPr>
        <a:xfrm>
          <a:off x="2550" y="96219"/>
          <a:ext cx="3184849" cy="955454"/>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1674" tIns="251674" rIns="251674" bIns="251674" numCol="1" spcCol="1270" anchor="ctr" anchorCtr="0">
          <a:noAutofit/>
        </a:bodyPr>
        <a:lstStyle/>
        <a:p>
          <a:pPr marL="0" lvl="0" indent="0" algn="ctr" defTabSz="711200">
            <a:lnSpc>
              <a:spcPct val="90000"/>
            </a:lnSpc>
            <a:spcBef>
              <a:spcPct val="0"/>
            </a:spcBef>
            <a:spcAft>
              <a:spcPct val="35000"/>
            </a:spcAft>
            <a:buNone/>
          </a:pPr>
          <a:r>
            <a:rPr lang="nb-NO" sz="1600" b="1" kern="1200" dirty="0"/>
            <a:t>Personaldag og boka </a:t>
          </a:r>
          <a:r>
            <a:rPr lang="nb-NO" sz="1600" b="1" i="1" kern="1200" dirty="0"/>
            <a:t>Livsmot og mestring i folkehøgskolen</a:t>
          </a:r>
          <a:endParaRPr lang="en-US" sz="1600" kern="1200" dirty="0"/>
        </a:p>
      </dsp:txBody>
      <dsp:txXfrm>
        <a:off x="2550" y="96219"/>
        <a:ext cx="3184849" cy="955454"/>
      </dsp:txXfrm>
    </dsp:sp>
    <dsp:sp modelId="{A5B1CCA5-1CE8-493A-B684-7F55AD20FEBD}">
      <dsp:nvSpPr>
        <dsp:cNvPr id="0" name=""/>
        <dsp:cNvSpPr/>
      </dsp:nvSpPr>
      <dsp:spPr>
        <a:xfrm>
          <a:off x="13984" y="1041976"/>
          <a:ext cx="3184849" cy="3149327"/>
        </a:xfrm>
        <a:prstGeom prst="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14592" tIns="314592" rIns="314592" bIns="314592" numCol="1" spcCol="1270" anchor="t" anchorCtr="0">
          <a:noAutofit/>
        </a:bodyPr>
        <a:lstStyle/>
        <a:p>
          <a:pPr marL="0" lvl="0" indent="0" algn="l" defTabSz="711200">
            <a:lnSpc>
              <a:spcPct val="90000"/>
            </a:lnSpc>
            <a:spcBef>
              <a:spcPct val="0"/>
            </a:spcBef>
            <a:spcAft>
              <a:spcPct val="35000"/>
            </a:spcAft>
            <a:buNone/>
          </a:pPr>
          <a:r>
            <a:rPr lang="nb-NO" sz="1600" kern="1200" dirty="0"/>
            <a:t>2016-2019</a:t>
          </a:r>
        </a:p>
        <a:p>
          <a:pPr marL="0" lvl="0" indent="0" algn="l" defTabSz="711200">
            <a:lnSpc>
              <a:spcPct val="90000"/>
            </a:lnSpc>
            <a:spcBef>
              <a:spcPct val="0"/>
            </a:spcBef>
            <a:spcAft>
              <a:spcPct val="35000"/>
            </a:spcAft>
            <a:buNone/>
          </a:pPr>
          <a:r>
            <a:rPr lang="nb-NO" sz="1600" kern="1200" dirty="0"/>
            <a:t>Førstehjelpskurs i psykisk helse for hele personalet</a:t>
          </a:r>
        </a:p>
        <a:p>
          <a:pPr marL="0" lvl="0" indent="0" algn="l" defTabSz="711200">
            <a:lnSpc>
              <a:spcPct val="90000"/>
            </a:lnSpc>
            <a:spcBef>
              <a:spcPct val="0"/>
            </a:spcBef>
            <a:spcAft>
              <a:spcPct val="35000"/>
            </a:spcAft>
            <a:buNone/>
          </a:pPr>
          <a:r>
            <a:rPr lang="nb-NO" sz="1600" kern="1200" dirty="0"/>
            <a:t>Lokale bidragsytere?</a:t>
          </a:r>
          <a:endParaRPr lang="en-US" sz="1600" kern="1200" dirty="0"/>
        </a:p>
        <a:p>
          <a:pPr marL="0" lvl="0" indent="0" algn="l" defTabSz="711200">
            <a:lnSpc>
              <a:spcPct val="90000"/>
            </a:lnSpc>
            <a:spcBef>
              <a:spcPct val="0"/>
            </a:spcBef>
            <a:spcAft>
              <a:spcPct val="35000"/>
            </a:spcAft>
            <a:buNone/>
          </a:pPr>
          <a:r>
            <a:rPr lang="nb-NO" sz="1600" kern="1200" dirty="0"/>
            <a:t>Bok utviklet i samarbeid med Kildehuset på Modum Bad</a:t>
          </a:r>
        </a:p>
        <a:p>
          <a:pPr marL="0" lvl="0" indent="0" algn="l" defTabSz="711200">
            <a:lnSpc>
              <a:spcPct val="90000"/>
            </a:lnSpc>
            <a:spcBef>
              <a:spcPct val="0"/>
            </a:spcBef>
            <a:spcAft>
              <a:spcPct val="35000"/>
            </a:spcAft>
            <a:buNone/>
          </a:pPr>
          <a:endParaRPr lang="en-US" sz="1600" kern="1200" dirty="0"/>
        </a:p>
      </dsp:txBody>
      <dsp:txXfrm>
        <a:off x="13984" y="1041976"/>
        <a:ext cx="3184849" cy="3149327"/>
      </dsp:txXfrm>
    </dsp:sp>
    <dsp:sp modelId="{6DB59B3C-A83B-42BD-962F-362EAB63FF63}">
      <dsp:nvSpPr>
        <dsp:cNvPr id="0" name=""/>
        <dsp:cNvSpPr/>
      </dsp:nvSpPr>
      <dsp:spPr>
        <a:xfrm>
          <a:off x="3306623" y="86521"/>
          <a:ext cx="3184849" cy="955454"/>
        </a:xfrm>
        <a:prstGeom prst="rect">
          <a:avLst/>
        </a:prstGeom>
        <a:gradFill rotWithShape="0">
          <a:gsLst>
            <a:gs pos="0">
              <a:schemeClr val="accent5">
                <a:hueOff val="2404066"/>
                <a:satOff val="-4882"/>
                <a:lumOff val="3137"/>
                <a:alphaOff val="0"/>
                <a:tint val="96000"/>
                <a:lumMod val="104000"/>
              </a:schemeClr>
            </a:gs>
            <a:gs pos="100000">
              <a:schemeClr val="accent5">
                <a:hueOff val="2404066"/>
                <a:satOff val="-4882"/>
                <a:lumOff val="3137"/>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1674" tIns="251674" rIns="251674" bIns="251674" numCol="1" spcCol="1270" anchor="ctr" anchorCtr="0">
          <a:noAutofit/>
        </a:bodyPr>
        <a:lstStyle/>
        <a:p>
          <a:pPr marL="0" lvl="0" indent="0" algn="ctr" defTabSz="711200">
            <a:lnSpc>
              <a:spcPct val="90000"/>
            </a:lnSpc>
            <a:spcBef>
              <a:spcPct val="0"/>
            </a:spcBef>
            <a:spcAft>
              <a:spcPct val="35000"/>
            </a:spcAft>
            <a:buNone/>
          </a:pPr>
          <a:r>
            <a:rPr lang="nb-NO" sz="1600" b="1" kern="1200" dirty="0"/>
            <a:t>2. linjekurs</a:t>
          </a:r>
          <a:r>
            <a:rPr lang="nb-NO" sz="1600" kern="1200" dirty="0"/>
            <a:t> i psykisk helse for enkelte medarbeidere i folkehøgskolen</a:t>
          </a:r>
          <a:endParaRPr lang="en-US" sz="1600" kern="1200" dirty="0"/>
        </a:p>
      </dsp:txBody>
      <dsp:txXfrm>
        <a:off x="3306623" y="86521"/>
        <a:ext cx="3184849" cy="955454"/>
      </dsp:txXfrm>
    </dsp:sp>
    <dsp:sp modelId="{CCF87F09-E95D-4378-B15F-3FB1F64940DE}">
      <dsp:nvSpPr>
        <dsp:cNvPr id="0" name=""/>
        <dsp:cNvSpPr/>
      </dsp:nvSpPr>
      <dsp:spPr>
        <a:xfrm>
          <a:off x="3306623" y="1041976"/>
          <a:ext cx="3184849" cy="3149327"/>
        </a:xfrm>
        <a:prstGeom prst="rect">
          <a:avLst/>
        </a:prstGeom>
        <a:solidFill>
          <a:schemeClr val="accent5">
            <a:tint val="40000"/>
            <a:alpha val="90000"/>
            <a:hueOff val="2149088"/>
            <a:satOff val="-1732"/>
            <a:lumOff val="463"/>
            <a:alphaOff val="0"/>
          </a:schemeClr>
        </a:solidFill>
        <a:ln w="9525" cap="rnd" cmpd="sng" algn="ctr">
          <a:solidFill>
            <a:schemeClr val="accent5">
              <a:tint val="40000"/>
              <a:alpha val="90000"/>
              <a:hueOff val="2149088"/>
              <a:satOff val="-1732"/>
              <a:lumOff val="463"/>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14592" tIns="314592" rIns="314592" bIns="314592" numCol="1" spcCol="1270" anchor="t" anchorCtr="0">
          <a:noAutofit/>
        </a:bodyPr>
        <a:lstStyle/>
        <a:p>
          <a:pPr marL="0" lvl="0" indent="0" algn="l" defTabSz="711200">
            <a:lnSpc>
              <a:spcPct val="90000"/>
            </a:lnSpc>
            <a:spcBef>
              <a:spcPct val="0"/>
            </a:spcBef>
            <a:spcAft>
              <a:spcPct val="35000"/>
            </a:spcAft>
            <a:buNone/>
          </a:pPr>
          <a:r>
            <a:rPr lang="nb-NO" sz="1600" b="0" kern="1200" dirty="0"/>
            <a:t>2018-2020</a:t>
          </a:r>
        </a:p>
        <a:p>
          <a:pPr marL="0" lvl="0" indent="0" algn="l" defTabSz="711200">
            <a:lnSpc>
              <a:spcPct val="90000"/>
            </a:lnSpc>
            <a:spcBef>
              <a:spcPct val="0"/>
            </a:spcBef>
            <a:spcAft>
              <a:spcPct val="35000"/>
            </a:spcAft>
            <a:buNone/>
          </a:pPr>
          <a:r>
            <a:rPr lang="nb-NO" sz="1600" b="0" kern="1200" dirty="0"/>
            <a:t>Samarbeid med fagmiljøet på  Modum Bad</a:t>
          </a:r>
        </a:p>
        <a:p>
          <a:pPr marL="0" lvl="0" indent="0" algn="l" defTabSz="711200">
            <a:lnSpc>
              <a:spcPct val="90000"/>
            </a:lnSpc>
            <a:spcBef>
              <a:spcPct val="0"/>
            </a:spcBef>
            <a:spcAft>
              <a:spcPct val="35000"/>
            </a:spcAft>
            <a:buNone/>
          </a:pPr>
          <a:r>
            <a:rPr lang="nb-NO" sz="1600" b="0" kern="1200" dirty="0"/>
            <a:t>Introduksjonsseminar på Modum 18. og 19. juni 2018</a:t>
          </a:r>
        </a:p>
        <a:p>
          <a:pPr marL="0" lvl="0" indent="0" algn="l" defTabSz="711200">
            <a:lnSpc>
              <a:spcPct val="90000"/>
            </a:lnSpc>
            <a:spcBef>
              <a:spcPct val="0"/>
            </a:spcBef>
            <a:spcAft>
              <a:spcPct val="35000"/>
            </a:spcAft>
            <a:buNone/>
          </a:pPr>
          <a:r>
            <a:rPr lang="nb-NO" sz="1600" b="0" kern="1200" dirty="0"/>
            <a:t>Dybdekurs 10 dager på Modum Bad fra juni 2019 til juni 2020.</a:t>
          </a:r>
          <a:endParaRPr lang="en-US" sz="1600" b="0" kern="1200" dirty="0"/>
        </a:p>
      </dsp:txBody>
      <dsp:txXfrm>
        <a:off x="3306623" y="1041976"/>
        <a:ext cx="3184849" cy="3149327"/>
      </dsp:txXfrm>
    </dsp:sp>
    <dsp:sp modelId="{195748B4-55BE-41D8-B289-E66BC210E9A2}">
      <dsp:nvSpPr>
        <dsp:cNvPr id="0" name=""/>
        <dsp:cNvSpPr/>
      </dsp:nvSpPr>
      <dsp:spPr>
        <a:xfrm>
          <a:off x="6599262" y="86521"/>
          <a:ext cx="3184849" cy="955454"/>
        </a:xfrm>
        <a:prstGeom prst="rect">
          <a:avLst/>
        </a:prstGeom>
        <a:gradFill rotWithShape="0">
          <a:gsLst>
            <a:gs pos="0">
              <a:schemeClr val="accent5">
                <a:hueOff val="4808133"/>
                <a:satOff val="-9764"/>
                <a:lumOff val="6275"/>
                <a:alphaOff val="0"/>
                <a:tint val="96000"/>
                <a:lumMod val="104000"/>
              </a:schemeClr>
            </a:gs>
            <a:gs pos="100000">
              <a:schemeClr val="accent5">
                <a:hueOff val="4808133"/>
                <a:satOff val="-9764"/>
                <a:lumOff val="627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1674" tIns="251674" rIns="251674" bIns="251674" numCol="1" spcCol="1270" anchor="ctr" anchorCtr="0">
          <a:noAutofit/>
        </a:bodyPr>
        <a:lstStyle/>
        <a:p>
          <a:pPr marL="0" lvl="0" indent="0" algn="ctr" defTabSz="711200">
            <a:lnSpc>
              <a:spcPct val="90000"/>
            </a:lnSpc>
            <a:spcBef>
              <a:spcPct val="0"/>
            </a:spcBef>
            <a:spcAft>
              <a:spcPct val="35000"/>
            </a:spcAft>
            <a:buNone/>
          </a:pPr>
          <a:r>
            <a:rPr lang="nb-NO" sz="1600" b="1" kern="1200" dirty="0"/>
            <a:t>Ressurssted</a:t>
          </a:r>
          <a:r>
            <a:rPr lang="nb-NO" sz="1600" kern="1200" dirty="0"/>
            <a:t> med forslag til undervisningsopplegg i psykisk helse for alle elevene</a:t>
          </a:r>
          <a:endParaRPr lang="en-US" sz="1600" kern="1200" dirty="0"/>
        </a:p>
      </dsp:txBody>
      <dsp:txXfrm>
        <a:off x="6599262" y="86521"/>
        <a:ext cx="3184849" cy="955454"/>
      </dsp:txXfrm>
    </dsp:sp>
    <dsp:sp modelId="{1AD9223F-8D0A-4A48-8C96-A4F6FD59337D}">
      <dsp:nvSpPr>
        <dsp:cNvPr id="0" name=""/>
        <dsp:cNvSpPr/>
      </dsp:nvSpPr>
      <dsp:spPr>
        <a:xfrm>
          <a:off x="6599262" y="1041976"/>
          <a:ext cx="3184849" cy="3149327"/>
        </a:xfrm>
        <a:prstGeom prst="rect">
          <a:avLst/>
        </a:prstGeom>
        <a:solidFill>
          <a:schemeClr val="accent5">
            <a:tint val="40000"/>
            <a:alpha val="90000"/>
            <a:hueOff val="4298175"/>
            <a:satOff val="-3465"/>
            <a:lumOff val="926"/>
            <a:alphaOff val="0"/>
          </a:schemeClr>
        </a:solidFill>
        <a:ln w="9525" cap="rnd" cmpd="sng" algn="ctr">
          <a:solidFill>
            <a:schemeClr val="accent5">
              <a:tint val="40000"/>
              <a:alpha val="90000"/>
              <a:hueOff val="4298175"/>
              <a:satOff val="-3465"/>
              <a:lumOff val="926"/>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14592" tIns="314592" rIns="314592" bIns="314592" numCol="1" spcCol="1270" anchor="t" anchorCtr="0">
          <a:noAutofit/>
        </a:bodyPr>
        <a:lstStyle/>
        <a:p>
          <a:pPr marL="0" lvl="0" indent="0" algn="l" defTabSz="711200">
            <a:lnSpc>
              <a:spcPct val="90000"/>
            </a:lnSpc>
            <a:spcBef>
              <a:spcPct val="0"/>
            </a:spcBef>
            <a:spcAft>
              <a:spcPct val="35000"/>
            </a:spcAft>
            <a:buNone/>
          </a:pPr>
          <a:r>
            <a:rPr lang="nb-NO" sz="1600" kern="1200" dirty="0"/>
            <a:t>2020- </a:t>
          </a:r>
        </a:p>
        <a:p>
          <a:pPr marL="0" lvl="0" indent="0" algn="l" defTabSz="711200">
            <a:lnSpc>
              <a:spcPct val="90000"/>
            </a:lnSpc>
            <a:spcBef>
              <a:spcPct val="0"/>
            </a:spcBef>
            <a:spcAft>
              <a:spcPct val="35000"/>
            </a:spcAft>
            <a:buNone/>
          </a:pPr>
          <a:r>
            <a:rPr lang="nb-NO" sz="1600" kern="1200" dirty="0"/>
            <a:t>Variert  metodikk og fagsammenhenger</a:t>
          </a:r>
          <a:endParaRPr lang="en-US" sz="1600" kern="1200" dirty="0"/>
        </a:p>
        <a:p>
          <a:pPr marL="0" lvl="0" indent="0" algn="l" defTabSz="711200">
            <a:lnSpc>
              <a:spcPct val="90000"/>
            </a:lnSpc>
            <a:spcBef>
              <a:spcPct val="0"/>
            </a:spcBef>
            <a:spcAft>
              <a:spcPct val="35000"/>
            </a:spcAft>
            <a:buNone/>
          </a:pPr>
          <a:r>
            <a:rPr lang="nb-NO" sz="1600" kern="1200" dirty="0"/>
            <a:t>Fagkurs for lærere som underviser i psykisk helse</a:t>
          </a:r>
          <a:endParaRPr lang="en-US" sz="1600" kern="1200" dirty="0"/>
        </a:p>
      </dsp:txBody>
      <dsp:txXfrm>
        <a:off x="6599262" y="1041976"/>
        <a:ext cx="3184849" cy="3149327"/>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511BF3DC-3B75-461C-85A8-23BDA708ACD6}" type="datetimeFigureOut">
              <a:rPr lang="nb-NO" smtClean="0"/>
              <a:t>05.06.2020</a:t>
            </a:fld>
            <a:endParaRPr lang="nb-NO"/>
          </a:p>
        </p:txBody>
      </p:sp>
      <p:sp>
        <p:nvSpPr>
          <p:cNvPr id="4" name="Plassholder for bunntekst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D07627FC-91DF-4182-941B-7CE0C1A6683A}" type="slidenum">
              <a:rPr lang="nb-NO" smtClean="0"/>
              <a:t>‹#›</a:t>
            </a:fld>
            <a:endParaRPr lang="nb-NO"/>
          </a:p>
        </p:txBody>
      </p:sp>
    </p:spTree>
    <p:extLst>
      <p:ext uri="{BB962C8B-B14F-4D97-AF65-F5344CB8AC3E}">
        <p14:creationId xmlns:p14="http://schemas.microsoft.com/office/powerpoint/2010/main" val="594423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DA957C06-D699-45CB-8129-C88C96934105}" type="datetimeFigureOut">
              <a:rPr lang="nb-NO" smtClean="0"/>
              <a:t>05.06.2020</a:t>
            </a:fld>
            <a:endParaRPr lang="nb-NO"/>
          </a:p>
        </p:txBody>
      </p:sp>
      <p:sp>
        <p:nvSpPr>
          <p:cNvPr id="4" name="Plassholder for lysbilde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EF8F73A3-22FB-4A9D-883E-6D98AF59744F}" type="slidenum">
              <a:rPr lang="nb-NO" smtClean="0"/>
              <a:t>‹#›</a:t>
            </a:fld>
            <a:endParaRPr lang="nb-NO"/>
          </a:p>
        </p:txBody>
      </p:sp>
    </p:spTree>
    <p:extLst>
      <p:ext uri="{BB962C8B-B14F-4D97-AF65-F5344CB8AC3E}">
        <p14:creationId xmlns:p14="http://schemas.microsoft.com/office/powerpoint/2010/main" val="157836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dirty="0"/>
              <a:t>Navn og bakgrunn</a:t>
            </a:r>
          </a:p>
        </p:txBody>
      </p:sp>
      <p:sp>
        <p:nvSpPr>
          <p:cNvPr id="4" name="Plassholder for lysbildenummer 3"/>
          <p:cNvSpPr>
            <a:spLocks noGrp="1"/>
          </p:cNvSpPr>
          <p:nvPr>
            <p:ph type="sldNum" sz="quarter" idx="10"/>
          </p:nvPr>
        </p:nvSpPr>
        <p:spPr/>
        <p:txBody>
          <a:bodyPr/>
          <a:lstStyle/>
          <a:p>
            <a:fld id="{EF8F73A3-22FB-4A9D-883E-6D98AF59744F}" type="slidenum">
              <a:rPr lang="nb-NO" smtClean="0"/>
              <a:t>1</a:t>
            </a:fld>
            <a:endParaRPr lang="nb-NO"/>
          </a:p>
        </p:txBody>
      </p:sp>
    </p:spTree>
    <p:extLst>
      <p:ext uri="{BB962C8B-B14F-4D97-AF65-F5344CB8AC3E}">
        <p14:creationId xmlns:p14="http://schemas.microsoft.com/office/powerpoint/2010/main" val="2189910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Ikke bare invitere</a:t>
            </a:r>
            <a:r>
              <a:rPr lang="nb-NO" sz="1200" kern="1200" baseline="0" dirty="0">
                <a:solidFill>
                  <a:schemeClr val="tx1"/>
                </a:solidFill>
                <a:effectLst/>
                <a:latin typeface="+mn-lt"/>
                <a:ea typeface="+mn-ea"/>
                <a:cs typeface="+mn-cs"/>
              </a:rPr>
              <a:t> til et kurs men finne ut hvor skoen egentlig trykker – HVA TRENGER FORLKEHØGSKOLENE, DE ANSATTE OG ELEVENE?</a:t>
            </a:r>
          </a:p>
          <a:p>
            <a:r>
              <a:rPr lang="nb-NO" sz="1200" kern="1200" dirty="0">
                <a:solidFill>
                  <a:schemeClr val="tx1"/>
                </a:solidFill>
                <a:effectLst/>
                <a:latin typeface="+mn-lt"/>
                <a:ea typeface="+mn-ea"/>
                <a:cs typeface="+mn-cs"/>
              </a:rPr>
              <a:t>Dette arbeidsutvalget og skoleutviklingsutvalget har brukt mye tid på dette tema.  På bakgrunn av dette og ble det utarbeidet et program for et arbeidsmøte på Modum Bad i april 2016.   </a:t>
            </a:r>
          </a:p>
          <a:p>
            <a:r>
              <a:rPr lang="nb-NO" sz="1200" kern="1200" dirty="0">
                <a:solidFill>
                  <a:schemeClr val="tx1"/>
                </a:solidFill>
                <a:effectLst/>
                <a:latin typeface="+mn-lt"/>
                <a:ea typeface="+mn-ea"/>
                <a:cs typeface="+mn-cs"/>
              </a:rPr>
              <a:t>Der møtte representanter fra 12 ulike kristne folkehøgskoler.  Vi var sammen i to intensive dager og arbeidet ut fra 4 på forhånd definerte problemstillinger:</a:t>
            </a:r>
          </a:p>
          <a:p>
            <a:r>
              <a:rPr lang="nb-NO" sz="1200" kern="1200" dirty="0">
                <a:solidFill>
                  <a:schemeClr val="tx1"/>
                </a:solidFill>
                <a:effectLst/>
                <a:latin typeface="+mn-lt"/>
                <a:ea typeface="+mn-ea"/>
                <a:cs typeface="+mn-cs"/>
              </a:rPr>
              <a:t>I tillegg til samtaler og gruppearbeid brukte vi også en hel dag sammen med psykolog Kari Halstensen.  Hun hadde forberedt et foredrag om vanlig menneskelig utvikling, hva som kan gå galt i disse prosessene og hvilke sykdommer som da kan oppstå på bakgrunn av det eller andre ting som skjer i livet..</a:t>
            </a:r>
          </a:p>
          <a:p>
            <a:endParaRPr lang="nb-NO" dirty="0"/>
          </a:p>
        </p:txBody>
      </p:sp>
      <p:sp>
        <p:nvSpPr>
          <p:cNvPr id="4" name="Plassholder for lysbildenummer 3"/>
          <p:cNvSpPr>
            <a:spLocks noGrp="1"/>
          </p:cNvSpPr>
          <p:nvPr>
            <p:ph type="sldNum" sz="quarter" idx="10"/>
          </p:nvPr>
        </p:nvSpPr>
        <p:spPr/>
        <p:txBody>
          <a:bodyPr/>
          <a:lstStyle/>
          <a:p>
            <a:fld id="{3E8455DC-495B-4346-9DF5-9E1E170FA6A0}" type="slidenum">
              <a:rPr lang="nb-NO" smtClean="0"/>
              <a:t>2</a:t>
            </a:fld>
            <a:endParaRPr lang="nb-NO"/>
          </a:p>
        </p:txBody>
      </p:sp>
    </p:spTree>
    <p:extLst>
      <p:ext uri="{BB962C8B-B14F-4D97-AF65-F5344CB8AC3E}">
        <p14:creationId xmlns:p14="http://schemas.microsoft.com/office/powerpoint/2010/main" val="2177239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I løpet av dagene på Modum vokste det fram ett tydelig premiss eller innfallsvinkel: fokus i folkehøgskoleåret skal være det friske!  De elevene som sliter eller syke, vil også få et bedre folkehøgskoleår om dette er fokuset. Historiene om hvordan en syk elev eller noen syke elever kan ende opp med å prege en helt klasse eller skole miljø, er mange.  </a:t>
            </a:r>
          </a:p>
          <a:p>
            <a:r>
              <a:rPr lang="nb-NO" sz="1200" kern="1200" dirty="0">
                <a:solidFill>
                  <a:schemeClr val="tx1"/>
                </a:solidFill>
                <a:effectLst/>
                <a:latin typeface="+mn-lt"/>
                <a:ea typeface="+mn-ea"/>
                <a:cs typeface="+mn-cs"/>
              </a:rPr>
              <a:t>og et folkehøgskoleår.</a:t>
            </a:r>
          </a:p>
          <a:p>
            <a:r>
              <a:rPr lang="nb-NO" sz="1200" kern="1200" dirty="0">
                <a:solidFill>
                  <a:schemeClr val="tx1"/>
                </a:solidFill>
                <a:effectLst/>
                <a:latin typeface="+mn-lt"/>
                <a:ea typeface="+mn-ea"/>
                <a:cs typeface="+mn-cs"/>
              </a:rPr>
              <a:t>Fokus på det friske – ikke de 10 eller 20% som sliter, mener vi gir et bedre folkehøgskoleår for alle. Fokus på psykisk helse for alle elevene. Fokus på et system, en modell som passer inn i folkehøgskoledrift </a:t>
            </a:r>
            <a:endParaRPr lang="nb-NO" dirty="0"/>
          </a:p>
        </p:txBody>
      </p:sp>
      <p:sp>
        <p:nvSpPr>
          <p:cNvPr id="4" name="Plassholder for lysbildenummer 3"/>
          <p:cNvSpPr>
            <a:spLocks noGrp="1"/>
          </p:cNvSpPr>
          <p:nvPr>
            <p:ph type="sldNum" sz="quarter" idx="10"/>
          </p:nvPr>
        </p:nvSpPr>
        <p:spPr/>
        <p:txBody>
          <a:bodyPr/>
          <a:lstStyle/>
          <a:p>
            <a:fld id="{3E8455DC-495B-4346-9DF5-9E1E170FA6A0}" type="slidenum">
              <a:rPr lang="nb-NO" smtClean="0"/>
              <a:t>3</a:t>
            </a:fld>
            <a:endParaRPr lang="nb-NO"/>
          </a:p>
        </p:txBody>
      </p:sp>
    </p:spTree>
    <p:extLst>
      <p:ext uri="{BB962C8B-B14F-4D97-AF65-F5344CB8AC3E}">
        <p14:creationId xmlns:p14="http://schemas.microsoft.com/office/powerpoint/2010/main" val="2494671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Tre tiltak</a:t>
            </a:r>
          </a:p>
          <a:p>
            <a:r>
              <a:rPr lang="nb-NO" dirty="0"/>
              <a:t>Vi er godt i gang med det første og litt i gag med det andre.</a:t>
            </a:r>
          </a:p>
        </p:txBody>
      </p:sp>
      <p:sp>
        <p:nvSpPr>
          <p:cNvPr id="4" name="Plassholder for lysbildenummer 3"/>
          <p:cNvSpPr>
            <a:spLocks noGrp="1"/>
          </p:cNvSpPr>
          <p:nvPr>
            <p:ph type="sldNum" sz="quarter" idx="10"/>
          </p:nvPr>
        </p:nvSpPr>
        <p:spPr/>
        <p:txBody>
          <a:bodyPr/>
          <a:lstStyle/>
          <a:p>
            <a:fld id="{3E8455DC-495B-4346-9DF5-9E1E170FA6A0}" type="slidenum">
              <a:rPr lang="nb-NO" smtClean="0"/>
              <a:t>4</a:t>
            </a:fld>
            <a:endParaRPr lang="nb-NO"/>
          </a:p>
        </p:txBody>
      </p:sp>
    </p:spTree>
    <p:extLst>
      <p:ext uri="{BB962C8B-B14F-4D97-AF65-F5344CB8AC3E}">
        <p14:creationId xmlns:p14="http://schemas.microsoft.com/office/powerpoint/2010/main" val="2228746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nb-NO" sz="1200" dirty="0"/>
              <a:t>Forfattere</a:t>
            </a:r>
          </a:p>
          <a:p>
            <a:r>
              <a:rPr lang="nb-NO" sz="1200" dirty="0"/>
              <a:t>Inndeling</a:t>
            </a:r>
          </a:p>
          <a:p>
            <a:r>
              <a:rPr lang="nb-NO" sz="1200" dirty="0" err="1"/>
              <a:t>Leserveiledning</a:t>
            </a:r>
            <a:endParaRPr lang="nb-NO" sz="1200" dirty="0"/>
          </a:p>
          <a:p>
            <a:endParaRPr dirty="0"/>
          </a:p>
        </p:txBody>
      </p:sp>
    </p:spTree>
    <p:extLst>
      <p:ext uri="{BB962C8B-B14F-4D97-AF65-F5344CB8AC3E}">
        <p14:creationId xmlns:p14="http://schemas.microsoft.com/office/powerpoint/2010/main" val="123130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F8F73A3-22FB-4A9D-883E-6D98AF59744F}" type="slidenum">
              <a:rPr lang="nb-NO" smtClean="0"/>
              <a:t>6</a:t>
            </a:fld>
            <a:endParaRPr lang="nb-NO"/>
          </a:p>
        </p:txBody>
      </p:sp>
    </p:spTree>
    <p:extLst>
      <p:ext uri="{BB962C8B-B14F-4D97-AF65-F5344CB8AC3E}">
        <p14:creationId xmlns:p14="http://schemas.microsoft.com/office/powerpoint/2010/main" val="1476126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F8F73A3-22FB-4A9D-883E-6D98AF59744F}" type="slidenum">
              <a:rPr lang="nb-NO" smtClean="0"/>
              <a:t>8</a:t>
            </a:fld>
            <a:endParaRPr lang="nb-NO"/>
          </a:p>
        </p:txBody>
      </p:sp>
    </p:spTree>
    <p:extLst>
      <p:ext uri="{BB962C8B-B14F-4D97-AF65-F5344CB8AC3E}">
        <p14:creationId xmlns:p14="http://schemas.microsoft.com/office/powerpoint/2010/main" val="2922982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nb-NO"/>
              <a:t>Klikk for å redigere tittelstil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1902F957-B875-45B8-AEEC-EF04AAD6B522}" type="datetimeFigureOut">
              <a:rPr lang="nb-NO" smtClean="0"/>
              <a:t>05.06.2020</a:t>
            </a:fld>
            <a:endParaRPr lang="nb-NO"/>
          </a:p>
        </p:txBody>
      </p:sp>
      <p:sp>
        <p:nvSpPr>
          <p:cNvPr id="5" name="Footer Placeholder 4"/>
          <p:cNvSpPr>
            <a:spLocks noGrp="1"/>
          </p:cNvSpPr>
          <p:nvPr>
            <p:ph type="ftr" sz="quarter" idx="11"/>
          </p:nvPr>
        </p:nvSpPr>
        <p:spPr/>
        <p:txBody>
          <a:bodyPr/>
          <a:lstStyle/>
          <a:p>
            <a:endParaRPr lang="nb-NO"/>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B971D31-351E-4657-A883-392F34D80ACB}" type="slidenum">
              <a:rPr lang="nb-NO" smtClean="0"/>
              <a:t>‹#›</a:t>
            </a:fld>
            <a:endParaRPr lang="nb-NO"/>
          </a:p>
        </p:txBody>
      </p:sp>
    </p:spTree>
    <p:extLst>
      <p:ext uri="{BB962C8B-B14F-4D97-AF65-F5344CB8AC3E}">
        <p14:creationId xmlns:p14="http://schemas.microsoft.com/office/powerpoint/2010/main" val="1761519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nb-NO"/>
              <a:t>Klikk for å redigere tittelstil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1902F957-B875-45B8-AEEC-EF04AAD6B522}" type="datetimeFigureOut">
              <a:rPr lang="nb-NO" smtClean="0"/>
              <a:t>05.06.2020</a:t>
            </a:fld>
            <a:endParaRPr lang="nb-NO"/>
          </a:p>
        </p:txBody>
      </p:sp>
      <p:sp>
        <p:nvSpPr>
          <p:cNvPr id="5" name="Footer Placeholder 4"/>
          <p:cNvSpPr>
            <a:spLocks noGrp="1"/>
          </p:cNvSpPr>
          <p:nvPr>
            <p:ph type="ftr" sz="quarter" idx="11"/>
          </p:nvPr>
        </p:nvSpPr>
        <p:spPr/>
        <p:txBody>
          <a:bodyPr/>
          <a:lstStyle/>
          <a:p>
            <a:endParaRPr lang="nb-N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B971D31-351E-4657-A883-392F34D80ACB}" type="slidenum">
              <a:rPr lang="nb-NO" smtClean="0"/>
              <a:t>‹#›</a:t>
            </a:fld>
            <a:endParaRPr lang="nb-NO"/>
          </a:p>
        </p:txBody>
      </p:sp>
    </p:spTree>
    <p:extLst>
      <p:ext uri="{BB962C8B-B14F-4D97-AF65-F5344CB8AC3E}">
        <p14:creationId xmlns:p14="http://schemas.microsoft.com/office/powerpoint/2010/main" val="301647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b-NO"/>
              <a:t>Klikk for å redigere tittelstil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Rediger tekststiler i malen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1902F957-B875-45B8-AEEC-EF04AAD6B522}" type="datetimeFigureOut">
              <a:rPr lang="nb-NO" smtClean="0"/>
              <a:t>05.06.2020</a:t>
            </a:fld>
            <a:endParaRPr lang="nb-NO"/>
          </a:p>
        </p:txBody>
      </p:sp>
      <p:sp>
        <p:nvSpPr>
          <p:cNvPr id="5" name="Footer Placeholder 4"/>
          <p:cNvSpPr>
            <a:spLocks noGrp="1"/>
          </p:cNvSpPr>
          <p:nvPr>
            <p:ph type="ftr" sz="quarter" idx="11"/>
          </p:nvPr>
        </p:nvSpPr>
        <p:spPr/>
        <p:txBody>
          <a:bodyPr/>
          <a:lstStyle/>
          <a:p>
            <a:endParaRPr lang="nb-NO"/>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B971D31-351E-4657-A883-392F34D80ACB}" type="slidenum">
              <a:rPr lang="nb-NO" smtClean="0"/>
              <a:t>‹#›</a:t>
            </a:fld>
            <a:endParaRPr lang="nb-NO"/>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62262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nb-NO"/>
              <a:t>Klikk for å redigere tittelstil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b-NO"/>
              <a:t>Rediger tekststiler i malen</a:t>
            </a:r>
          </a:p>
        </p:txBody>
      </p:sp>
      <p:sp>
        <p:nvSpPr>
          <p:cNvPr id="5" name="Date Placeholder 4"/>
          <p:cNvSpPr>
            <a:spLocks noGrp="1"/>
          </p:cNvSpPr>
          <p:nvPr>
            <p:ph type="dt" sz="half" idx="10"/>
          </p:nvPr>
        </p:nvSpPr>
        <p:spPr/>
        <p:txBody>
          <a:bodyPr/>
          <a:lstStyle/>
          <a:p>
            <a:fld id="{1902F957-B875-45B8-AEEC-EF04AAD6B522}" type="datetimeFigureOut">
              <a:rPr lang="nb-NO" smtClean="0"/>
              <a:t>05.06.2020</a:t>
            </a:fld>
            <a:endParaRPr lang="nb-NO"/>
          </a:p>
        </p:txBody>
      </p:sp>
      <p:sp>
        <p:nvSpPr>
          <p:cNvPr id="6" name="Footer Placeholder 5"/>
          <p:cNvSpPr>
            <a:spLocks noGrp="1"/>
          </p:cNvSpPr>
          <p:nvPr>
            <p:ph type="ftr" sz="quarter" idx="11"/>
          </p:nvPr>
        </p:nvSpPr>
        <p:spPr/>
        <p:txBody>
          <a:bodyPr/>
          <a:lstStyle/>
          <a:p>
            <a:endParaRPr lang="nb-N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B971D31-351E-4657-A883-392F34D80ACB}" type="slidenum">
              <a:rPr lang="nb-NO" smtClean="0"/>
              <a:t>‹#›</a:t>
            </a:fld>
            <a:endParaRPr lang="nb-NO"/>
          </a:p>
        </p:txBody>
      </p:sp>
    </p:spTree>
    <p:extLst>
      <p:ext uri="{BB962C8B-B14F-4D97-AF65-F5344CB8AC3E}">
        <p14:creationId xmlns:p14="http://schemas.microsoft.com/office/powerpoint/2010/main" val="2534132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med s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b-NO"/>
              <a:t>Klikk for å redigere tittelstil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Rediger tekststiler i malen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b-NO"/>
              <a:t>Rediger tekststiler i malen</a:t>
            </a:r>
          </a:p>
        </p:txBody>
      </p:sp>
      <p:sp>
        <p:nvSpPr>
          <p:cNvPr id="5" name="Date Placeholder 4"/>
          <p:cNvSpPr>
            <a:spLocks noGrp="1"/>
          </p:cNvSpPr>
          <p:nvPr>
            <p:ph type="dt" sz="half" idx="10"/>
          </p:nvPr>
        </p:nvSpPr>
        <p:spPr/>
        <p:txBody>
          <a:bodyPr/>
          <a:lstStyle/>
          <a:p>
            <a:fld id="{1902F957-B875-45B8-AEEC-EF04AAD6B522}" type="datetimeFigureOut">
              <a:rPr lang="nb-NO" smtClean="0"/>
              <a:t>05.06.2020</a:t>
            </a:fld>
            <a:endParaRPr lang="nb-NO"/>
          </a:p>
        </p:txBody>
      </p:sp>
      <p:sp>
        <p:nvSpPr>
          <p:cNvPr id="6" name="Footer Placeholder 5"/>
          <p:cNvSpPr>
            <a:spLocks noGrp="1"/>
          </p:cNvSpPr>
          <p:nvPr>
            <p:ph type="ftr" sz="quarter" idx="11"/>
          </p:nvPr>
        </p:nvSpPr>
        <p:spPr/>
        <p:txBody>
          <a:bodyPr/>
          <a:lstStyle/>
          <a:p>
            <a:endParaRPr lang="nb-NO"/>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B971D31-351E-4657-A883-392F34D80ACB}" type="slidenum">
              <a:rPr lang="nb-NO" smtClean="0"/>
              <a:t>‹#›</a:t>
            </a:fld>
            <a:endParaRPr lang="nb-NO"/>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13527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n eller Usann">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nb-NO"/>
              <a:t>Klikk for å redigere tittelstil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Rediger tekststiler i malen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b-NO"/>
              <a:t>Rediger tekststiler i malen</a:t>
            </a:r>
          </a:p>
        </p:txBody>
      </p:sp>
      <p:sp>
        <p:nvSpPr>
          <p:cNvPr id="5" name="Date Placeholder 4"/>
          <p:cNvSpPr>
            <a:spLocks noGrp="1"/>
          </p:cNvSpPr>
          <p:nvPr>
            <p:ph type="dt" sz="half" idx="10"/>
          </p:nvPr>
        </p:nvSpPr>
        <p:spPr/>
        <p:txBody>
          <a:bodyPr/>
          <a:lstStyle/>
          <a:p>
            <a:fld id="{1902F957-B875-45B8-AEEC-EF04AAD6B522}" type="datetimeFigureOut">
              <a:rPr lang="nb-NO" smtClean="0"/>
              <a:t>05.06.2020</a:t>
            </a:fld>
            <a:endParaRPr lang="nb-NO"/>
          </a:p>
        </p:txBody>
      </p:sp>
      <p:sp>
        <p:nvSpPr>
          <p:cNvPr id="6" name="Footer Placeholder 5"/>
          <p:cNvSpPr>
            <a:spLocks noGrp="1"/>
          </p:cNvSpPr>
          <p:nvPr>
            <p:ph type="ftr" sz="quarter" idx="11"/>
          </p:nvPr>
        </p:nvSpPr>
        <p:spPr/>
        <p:txBody>
          <a:bodyPr/>
          <a:lstStyle/>
          <a:p>
            <a:endParaRPr lang="nb-N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B971D31-351E-4657-A883-392F34D80ACB}" type="slidenum">
              <a:rPr lang="nb-NO" smtClean="0"/>
              <a:t>‹#›</a:t>
            </a:fld>
            <a:endParaRPr lang="nb-NO"/>
          </a:p>
        </p:txBody>
      </p:sp>
    </p:spTree>
    <p:extLst>
      <p:ext uri="{BB962C8B-B14F-4D97-AF65-F5344CB8AC3E}">
        <p14:creationId xmlns:p14="http://schemas.microsoft.com/office/powerpoint/2010/main" val="3749074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ncho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1902F957-B875-45B8-AEEC-EF04AAD6B522}" type="datetimeFigureOut">
              <a:rPr lang="nb-NO" smtClean="0"/>
              <a:t>05.06.2020</a:t>
            </a:fld>
            <a:endParaRPr lang="nb-NO"/>
          </a:p>
        </p:txBody>
      </p:sp>
      <p:sp>
        <p:nvSpPr>
          <p:cNvPr id="5" name="Footer Placeholder 4"/>
          <p:cNvSpPr>
            <a:spLocks noGrp="1"/>
          </p:cNvSpPr>
          <p:nvPr>
            <p:ph type="ftr" sz="quarter" idx="11"/>
          </p:nvPr>
        </p:nvSpPr>
        <p:spPr/>
        <p:txBody>
          <a:bodyPr/>
          <a:lstStyle/>
          <a:p>
            <a:endParaRPr lang="nb-N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B971D31-351E-4657-A883-392F34D80ACB}" type="slidenum">
              <a:rPr lang="nb-NO" smtClean="0"/>
              <a:t>‹#›</a:t>
            </a:fld>
            <a:endParaRPr lang="nb-NO"/>
          </a:p>
        </p:txBody>
      </p:sp>
    </p:spTree>
    <p:extLst>
      <p:ext uri="{BB962C8B-B14F-4D97-AF65-F5344CB8AC3E}">
        <p14:creationId xmlns:p14="http://schemas.microsoft.com/office/powerpoint/2010/main" val="772151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nb-NO"/>
              <a:t>Klikk for å redigere tittelstil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1902F957-B875-45B8-AEEC-EF04AAD6B522}" type="datetimeFigureOut">
              <a:rPr lang="nb-NO" smtClean="0"/>
              <a:t>05.06.2020</a:t>
            </a:fld>
            <a:endParaRPr lang="nb-NO"/>
          </a:p>
        </p:txBody>
      </p:sp>
      <p:sp>
        <p:nvSpPr>
          <p:cNvPr id="5" name="Footer Placeholder 4"/>
          <p:cNvSpPr>
            <a:spLocks noGrp="1"/>
          </p:cNvSpPr>
          <p:nvPr>
            <p:ph type="ftr" sz="quarter" idx="11"/>
          </p:nvPr>
        </p:nvSpPr>
        <p:spPr/>
        <p:txBody>
          <a:bodyPr/>
          <a:lstStyle/>
          <a:p>
            <a:endParaRPr lang="nb-N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B971D31-351E-4657-A883-392F34D80ACB}" type="slidenum">
              <a:rPr lang="nb-NO" smtClean="0"/>
              <a:t>‹#›</a:t>
            </a:fld>
            <a:endParaRPr lang="nb-NO"/>
          </a:p>
        </p:txBody>
      </p:sp>
    </p:spTree>
    <p:extLst>
      <p:ext uri="{BB962C8B-B14F-4D97-AF65-F5344CB8AC3E}">
        <p14:creationId xmlns:p14="http://schemas.microsoft.com/office/powerpoint/2010/main" val="819782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59949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nb-NO"/>
              <a:t>Klikk for å redigere tittelstil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1902F957-B875-45B8-AEEC-EF04AAD6B522}" type="datetimeFigureOut">
              <a:rPr lang="nb-NO" smtClean="0"/>
              <a:t>05.06.2020</a:t>
            </a:fld>
            <a:endParaRPr lang="nb-NO"/>
          </a:p>
        </p:txBody>
      </p:sp>
      <p:sp>
        <p:nvSpPr>
          <p:cNvPr id="5" name="Footer Placeholder 4"/>
          <p:cNvSpPr>
            <a:spLocks noGrp="1"/>
          </p:cNvSpPr>
          <p:nvPr>
            <p:ph type="ftr" sz="quarter" idx="11"/>
          </p:nvPr>
        </p:nvSpPr>
        <p:spPr/>
        <p:txBody>
          <a:bodyPr/>
          <a:lstStyle/>
          <a:p>
            <a:endParaRPr lang="nb-N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B971D31-351E-4657-A883-392F34D80ACB}" type="slidenum">
              <a:rPr lang="nb-NO" smtClean="0"/>
              <a:t>‹#›</a:t>
            </a:fld>
            <a:endParaRPr lang="nb-NO"/>
          </a:p>
        </p:txBody>
      </p:sp>
    </p:spTree>
    <p:extLst>
      <p:ext uri="{BB962C8B-B14F-4D97-AF65-F5344CB8AC3E}">
        <p14:creationId xmlns:p14="http://schemas.microsoft.com/office/powerpoint/2010/main" val="321059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nb-NO"/>
              <a:t>Klikk for å redigere tittelstil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1902F957-B875-45B8-AEEC-EF04AAD6B522}" type="datetimeFigureOut">
              <a:rPr lang="nb-NO" smtClean="0"/>
              <a:t>05.06.2020</a:t>
            </a:fld>
            <a:endParaRPr lang="nb-NO"/>
          </a:p>
        </p:txBody>
      </p:sp>
      <p:sp>
        <p:nvSpPr>
          <p:cNvPr id="5" name="Footer Placeholder 4"/>
          <p:cNvSpPr>
            <a:spLocks noGrp="1"/>
          </p:cNvSpPr>
          <p:nvPr>
            <p:ph type="ftr" sz="quarter" idx="11"/>
          </p:nvPr>
        </p:nvSpPr>
        <p:spPr/>
        <p:txBody>
          <a:bodyPr/>
          <a:lstStyle/>
          <a:p>
            <a:endParaRPr lang="nb-N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B971D31-351E-4657-A883-392F34D80ACB}" type="slidenum">
              <a:rPr lang="nb-NO" smtClean="0"/>
              <a:t>‹#›</a:t>
            </a:fld>
            <a:endParaRPr lang="nb-NO"/>
          </a:p>
        </p:txBody>
      </p:sp>
    </p:spTree>
    <p:extLst>
      <p:ext uri="{BB962C8B-B14F-4D97-AF65-F5344CB8AC3E}">
        <p14:creationId xmlns:p14="http://schemas.microsoft.com/office/powerpoint/2010/main" val="206065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1902F957-B875-45B8-AEEC-EF04AAD6B522}" type="datetimeFigureOut">
              <a:rPr lang="nb-NO" smtClean="0"/>
              <a:t>05.06.2020</a:t>
            </a:fld>
            <a:endParaRPr lang="nb-NO"/>
          </a:p>
        </p:txBody>
      </p:sp>
      <p:sp>
        <p:nvSpPr>
          <p:cNvPr id="6" name="Footer Placeholder 5"/>
          <p:cNvSpPr>
            <a:spLocks noGrp="1"/>
          </p:cNvSpPr>
          <p:nvPr>
            <p:ph type="ftr" sz="quarter" idx="11"/>
          </p:nvPr>
        </p:nvSpPr>
        <p:spPr/>
        <p:txBody>
          <a:bodyPr/>
          <a:lstStyle/>
          <a:p>
            <a:endParaRPr lang="nb-NO"/>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B971D31-351E-4657-A883-392F34D80ACB}" type="slidenum">
              <a:rPr lang="nb-NO" smtClean="0"/>
              <a:t>‹#›</a:t>
            </a:fld>
            <a:endParaRPr lang="nb-NO"/>
          </a:p>
        </p:txBody>
      </p:sp>
    </p:spTree>
    <p:extLst>
      <p:ext uri="{BB962C8B-B14F-4D97-AF65-F5344CB8AC3E}">
        <p14:creationId xmlns:p14="http://schemas.microsoft.com/office/powerpoint/2010/main" val="1173256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b-NO"/>
              <a:t>Klikk for å redigere tittelstil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1902F957-B875-45B8-AEEC-EF04AAD6B522}" type="datetimeFigureOut">
              <a:rPr lang="nb-NO" smtClean="0"/>
              <a:t>05.06.2020</a:t>
            </a:fld>
            <a:endParaRPr lang="nb-NO"/>
          </a:p>
        </p:txBody>
      </p:sp>
      <p:sp>
        <p:nvSpPr>
          <p:cNvPr id="8" name="Footer Placeholder 7"/>
          <p:cNvSpPr>
            <a:spLocks noGrp="1"/>
          </p:cNvSpPr>
          <p:nvPr>
            <p:ph type="ftr" sz="quarter" idx="11"/>
          </p:nvPr>
        </p:nvSpPr>
        <p:spPr/>
        <p:txBody>
          <a:bodyPr/>
          <a:lstStyle/>
          <a:p>
            <a:endParaRPr lang="nb-NO"/>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B971D31-351E-4657-A883-392F34D80ACB}" type="slidenum">
              <a:rPr lang="nb-NO" smtClean="0"/>
              <a:t>‹#›</a:t>
            </a:fld>
            <a:endParaRPr lang="nb-NO"/>
          </a:p>
        </p:txBody>
      </p:sp>
    </p:spTree>
    <p:extLst>
      <p:ext uri="{BB962C8B-B14F-4D97-AF65-F5344CB8AC3E}">
        <p14:creationId xmlns:p14="http://schemas.microsoft.com/office/powerpoint/2010/main" val="808204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1902F957-B875-45B8-AEEC-EF04AAD6B522}" type="datetimeFigureOut">
              <a:rPr lang="nb-NO" smtClean="0"/>
              <a:t>05.06.2020</a:t>
            </a:fld>
            <a:endParaRPr lang="nb-NO"/>
          </a:p>
        </p:txBody>
      </p:sp>
      <p:sp>
        <p:nvSpPr>
          <p:cNvPr id="4" name="Footer Placeholder 3"/>
          <p:cNvSpPr>
            <a:spLocks noGrp="1"/>
          </p:cNvSpPr>
          <p:nvPr>
            <p:ph type="ftr" sz="quarter" idx="11"/>
          </p:nvPr>
        </p:nvSpPr>
        <p:spPr/>
        <p:txBody>
          <a:bodyPr/>
          <a:lstStyle/>
          <a:p>
            <a:endParaRPr lang="nb-NO"/>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B971D31-351E-4657-A883-392F34D80ACB}" type="slidenum">
              <a:rPr lang="nb-NO" smtClean="0"/>
              <a:t>‹#›</a:t>
            </a:fld>
            <a:endParaRPr lang="nb-NO"/>
          </a:p>
        </p:txBody>
      </p:sp>
    </p:spTree>
    <p:extLst>
      <p:ext uri="{BB962C8B-B14F-4D97-AF65-F5344CB8AC3E}">
        <p14:creationId xmlns:p14="http://schemas.microsoft.com/office/powerpoint/2010/main" val="3037486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2F957-B875-45B8-AEEC-EF04AAD6B522}" type="datetimeFigureOut">
              <a:rPr lang="nb-NO" smtClean="0"/>
              <a:t>05.06.2020</a:t>
            </a:fld>
            <a:endParaRPr lang="nb-NO"/>
          </a:p>
        </p:txBody>
      </p:sp>
      <p:sp>
        <p:nvSpPr>
          <p:cNvPr id="3" name="Footer Placeholder 2"/>
          <p:cNvSpPr>
            <a:spLocks noGrp="1"/>
          </p:cNvSpPr>
          <p:nvPr>
            <p:ph type="ftr" sz="quarter" idx="11"/>
          </p:nvPr>
        </p:nvSpPr>
        <p:spPr/>
        <p:txBody>
          <a:bodyPr/>
          <a:lstStyle/>
          <a:p>
            <a:endParaRPr lang="nb-NO"/>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B971D31-351E-4657-A883-392F34D80ACB}" type="slidenum">
              <a:rPr lang="nb-NO" smtClean="0"/>
              <a:t>‹#›</a:t>
            </a:fld>
            <a:endParaRPr lang="nb-NO"/>
          </a:p>
        </p:txBody>
      </p:sp>
    </p:spTree>
    <p:extLst>
      <p:ext uri="{BB962C8B-B14F-4D97-AF65-F5344CB8AC3E}">
        <p14:creationId xmlns:p14="http://schemas.microsoft.com/office/powerpoint/2010/main" val="1070486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nb-NO"/>
              <a:t>Klikk for å redigere tittelstil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p:txBody>
          <a:bodyPr/>
          <a:lstStyle/>
          <a:p>
            <a:fld id="{1902F957-B875-45B8-AEEC-EF04AAD6B522}" type="datetimeFigureOut">
              <a:rPr lang="nb-NO" smtClean="0"/>
              <a:t>05.06.2020</a:t>
            </a:fld>
            <a:endParaRPr lang="nb-NO"/>
          </a:p>
        </p:txBody>
      </p:sp>
      <p:sp>
        <p:nvSpPr>
          <p:cNvPr id="6" name="Footer Placeholder 5"/>
          <p:cNvSpPr>
            <a:spLocks noGrp="1"/>
          </p:cNvSpPr>
          <p:nvPr>
            <p:ph type="ftr" sz="quarter" idx="11"/>
          </p:nvPr>
        </p:nvSpPr>
        <p:spPr/>
        <p:txBody>
          <a:bodyPr/>
          <a:lstStyle/>
          <a:p>
            <a:endParaRPr lang="nb-NO"/>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B971D31-351E-4657-A883-392F34D80ACB}" type="slidenum">
              <a:rPr lang="nb-NO" smtClean="0"/>
              <a:t>‹#›</a:t>
            </a:fld>
            <a:endParaRPr lang="nb-NO"/>
          </a:p>
        </p:txBody>
      </p:sp>
    </p:spTree>
    <p:extLst>
      <p:ext uri="{BB962C8B-B14F-4D97-AF65-F5344CB8AC3E}">
        <p14:creationId xmlns:p14="http://schemas.microsoft.com/office/powerpoint/2010/main" val="3197149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ikonet for å legge til et bilde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p:txBody>
          <a:bodyPr/>
          <a:lstStyle/>
          <a:p>
            <a:fld id="{1902F957-B875-45B8-AEEC-EF04AAD6B522}" type="datetimeFigureOut">
              <a:rPr lang="nb-NO" smtClean="0"/>
              <a:t>05.06.2020</a:t>
            </a:fld>
            <a:endParaRPr lang="nb-NO"/>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B971D31-351E-4657-A883-392F34D80ACB}" type="slidenum">
              <a:rPr lang="nb-NO" smtClean="0"/>
              <a:t>‹#›</a:t>
            </a:fld>
            <a:endParaRPr lang="nb-NO"/>
          </a:p>
        </p:txBody>
      </p:sp>
    </p:spTree>
    <p:extLst>
      <p:ext uri="{BB962C8B-B14F-4D97-AF65-F5344CB8AC3E}">
        <p14:creationId xmlns:p14="http://schemas.microsoft.com/office/powerpoint/2010/main" val="2966824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nb-NO"/>
              <a:t>Klikk for å redigere tittelstil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902F957-B875-45B8-AEEC-EF04AAD6B522}" type="datetimeFigureOut">
              <a:rPr lang="nb-NO" smtClean="0"/>
              <a:t>05.06.2020</a:t>
            </a:fld>
            <a:endParaRPr lang="nb-NO"/>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b-NO"/>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B971D31-351E-4657-A883-392F34D80ACB}" type="slidenum">
              <a:rPr lang="nb-NO" smtClean="0"/>
              <a:t>‹#›</a:t>
            </a:fld>
            <a:endParaRPr lang="nb-NO"/>
          </a:p>
        </p:txBody>
      </p:sp>
    </p:spTree>
    <p:extLst>
      <p:ext uri="{BB962C8B-B14F-4D97-AF65-F5344CB8AC3E}">
        <p14:creationId xmlns:p14="http://schemas.microsoft.com/office/powerpoint/2010/main" val="2238880793"/>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 id="2147484174" r:id="rId12"/>
    <p:sldLayoutId id="2147484175" r:id="rId13"/>
    <p:sldLayoutId id="2147484176" r:id="rId14"/>
    <p:sldLayoutId id="2147484177" r:id="rId15"/>
    <p:sldLayoutId id="2147484178" r:id="rId16"/>
    <p:sldLayoutId id="2147484179"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32000">
              <a:schemeClr val="accent2">
                <a:lumMod val="20000"/>
                <a:lumOff val="8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6" name="Bilde 5"/>
          <p:cNvPicPr>
            <a:picLocks noChangeAspect="1"/>
          </p:cNvPicPr>
          <p:nvPr/>
        </p:nvPicPr>
        <p:blipFill rotWithShape="1">
          <a:blip r:embed="rId3"/>
          <a:srcRect r="2" b="7712"/>
          <a:stretch/>
        </p:blipFill>
        <p:spPr>
          <a:xfrm>
            <a:off x="6907671" y="375573"/>
            <a:ext cx="4383181" cy="550680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Rektangel 2"/>
          <p:cNvSpPr/>
          <p:nvPr/>
        </p:nvSpPr>
        <p:spPr>
          <a:xfrm>
            <a:off x="1311579" y="970344"/>
            <a:ext cx="5367131" cy="4247317"/>
          </a:xfrm>
          <a:prstGeom prst="rect">
            <a:avLst/>
          </a:prstGeom>
          <a:noFill/>
        </p:spPr>
        <p:txBody>
          <a:bodyPr wrap="square" lIns="91440" tIns="45720" rIns="91440" bIns="45720">
            <a:spAutoFit/>
          </a:bodyPr>
          <a:lstStyle/>
          <a:p>
            <a:pPr algn="ctr"/>
            <a:r>
              <a:rPr lang="en-US" sz="5400" b="1" dirty="0" err="1">
                <a:ln w="22225">
                  <a:solidFill>
                    <a:schemeClr val="accent2"/>
                  </a:solidFill>
                  <a:prstDash val="solid"/>
                </a:ln>
                <a:solidFill>
                  <a:schemeClr val="accent2">
                    <a:lumMod val="40000"/>
                    <a:lumOff val="60000"/>
                  </a:schemeClr>
                </a:solidFill>
                <a:latin typeface="Bodoni MT Condensed" panose="02070606080606020203" pitchFamily="18" charset="0"/>
                <a:cs typeface="Aldhabi" panose="01000000000000000000" pitchFamily="2" charset="-78"/>
              </a:rPr>
              <a:t>Livsmot</a:t>
            </a:r>
            <a:r>
              <a:rPr lang="en-US" sz="5400" b="1" dirty="0">
                <a:ln w="22225">
                  <a:solidFill>
                    <a:schemeClr val="accent2"/>
                  </a:solidFill>
                  <a:prstDash val="solid"/>
                </a:ln>
                <a:solidFill>
                  <a:schemeClr val="accent2">
                    <a:lumMod val="40000"/>
                    <a:lumOff val="60000"/>
                  </a:schemeClr>
                </a:solidFill>
                <a:latin typeface="Bodoni MT Condensed" panose="02070606080606020203" pitchFamily="18" charset="0"/>
                <a:cs typeface="Aldhabi" panose="01000000000000000000" pitchFamily="2" charset="-78"/>
              </a:rPr>
              <a:t> </a:t>
            </a:r>
            <a:br>
              <a:rPr lang="en-US" sz="5400" b="1" dirty="0">
                <a:ln w="22225">
                  <a:solidFill>
                    <a:schemeClr val="accent2"/>
                  </a:solidFill>
                  <a:prstDash val="solid"/>
                </a:ln>
                <a:solidFill>
                  <a:schemeClr val="accent2">
                    <a:lumMod val="40000"/>
                    <a:lumOff val="60000"/>
                  </a:schemeClr>
                </a:solidFill>
                <a:latin typeface="Bodoni MT Condensed" panose="02070606080606020203" pitchFamily="18" charset="0"/>
                <a:cs typeface="Aldhabi" panose="01000000000000000000" pitchFamily="2" charset="-78"/>
              </a:rPr>
            </a:br>
            <a:r>
              <a:rPr lang="en-US" sz="5400" b="1" dirty="0" err="1">
                <a:ln w="22225">
                  <a:solidFill>
                    <a:schemeClr val="accent2"/>
                  </a:solidFill>
                  <a:prstDash val="solid"/>
                </a:ln>
                <a:solidFill>
                  <a:schemeClr val="accent2">
                    <a:lumMod val="40000"/>
                    <a:lumOff val="60000"/>
                  </a:schemeClr>
                </a:solidFill>
                <a:latin typeface="Bodoni MT Condensed" panose="02070606080606020203" pitchFamily="18" charset="0"/>
                <a:cs typeface="Aldhabi" panose="01000000000000000000" pitchFamily="2" charset="-78"/>
              </a:rPr>
              <a:t>og</a:t>
            </a:r>
            <a:r>
              <a:rPr lang="en-US" sz="5400" b="1" dirty="0">
                <a:ln w="22225">
                  <a:solidFill>
                    <a:schemeClr val="accent2"/>
                  </a:solidFill>
                  <a:prstDash val="solid"/>
                </a:ln>
                <a:solidFill>
                  <a:schemeClr val="accent2">
                    <a:lumMod val="40000"/>
                    <a:lumOff val="60000"/>
                  </a:schemeClr>
                </a:solidFill>
                <a:latin typeface="Bodoni MT Condensed" panose="02070606080606020203" pitchFamily="18" charset="0"/>
                <a:cs typeface="Aldhabi" panose="01000000000000000000" pitchFamily="2" charset="-78"/>
              </a:rPr>
              <a:t> </a:t>
            </a:r>
            <a:br>
              <a:rPr lang="en-US" sz="5400" b="1" dirty="0">
                <a:ln w="22225">
                  <a:solidFill>
                    <a:schemeClr val="accent2"/>
                  </a:solidFill>
                  <a:prstDash val="solid"/>
                </a:ln>
                <a:solidFill>
                  <a:schemeClr val="accent2">
                    <a:lumMod val="40000"/>
                    <a:lumOff val="60000"/>
                  </a:schemeClr>
                </a:solidFill>
                <a:latin typeface="Bodoni MT Condensed" panose="02070606080606020203" pitchFamily="18" charset="0"/>
                <a:cs typeface="Aldhabi" panose="01000000000000000000" pitchFamily="2" charset="-78"/>
              </a:rPr>
            </a:br>
            <a:r>
              <a:rPr lang="en-US" sz="5400" b="1" dirty="0" err="1">
                <a:ln w="22225">
                  <a:solidFill>
                    <a:schemeClr val="accent2"/>
                  </a:solidFill>
                  <a:prstDash val="solid"/>
                </a:ln>
                <a:solidFill>
                  <a:schemeClr val="accent2">
                    <a:lumMod val="40000"/>
                    <a:lumOff val="60000"/>
                  </a:schemeClr>
                </a:solidFill>
                <a:latin typeface="Bodoni MT Condensed" panose="02070606080606020203" pitchFamily="18" charset="0"/>
                <a:cs typeface="Aldhabi" panose="01000000000000000000" pitchFamily="2" charset="-78"/>
              </a:rPr>
              <a:t>mestring</a:t>
            </a:r>
            <a:r>
              <a:rPr lang="en-US" sz="5400" b="1" dirty="0">
                <a:ln w="22225">
                  <a:solidFill>
                    <a:schemeClr val="accent2"/>
                  </a:solidFill>
                  <a:prstDash val="solid"/>
                </a:ln>
                <a:solidFill>
                  <a:schemeClr val="accent2">
                    <a:lumMod val="40000"/>
                    <a:lumOff val="60000"/>
                  </a:schemeClr>
                </a:solidFill>
                <a:latin typeface="Bodoni MT Condensed" panose="02070606080606020203" pitchFamily="18" charset="0"/>
                <a:cs typeface="Aldhabi" panose="01000000000000000000" pitchFamily="2" charset="-78"/>
              </a:rPr>
              <a:t> </a:t>
            </a:r>
            <a:br>
              <a:rPr lang="en-US" sz="5400" b="1" dirty="0">
                <a:ln w="22225">
                  <a:solidFill>
                    <a:schemeClr val="accent2"/>
                  </a:solidFill>
                  <a:prstDash val="solid"/>
                </a:ln>
                <a:solidFill>
                  <a:schemeClr val="accent2">
                    <a:lumMod val="40000"/>
                    <a:lumOff val="60000"/>
                  </a:schemeClr>
                </a:solidFill>
                <a:latin typeface="Bodoni MT Condensed" panose="02070606080606020203" pitchFamily="18" charset="0"/>
                <a:cs typeface="Aldhabi" panose="01000000000000000000" pitchFamily="2" charset="-78"/>
              </a:rPr>
            </a:br>
            <a:r>
              <a:rPr lang="en-US" sz="5400" b="1" dirty="0">
                <a:ln w="22225">
                  <a:solidFill>
                    <a:schemeClr val="accent2"/>
                  </a:solidFill>
                  <a:prstDash val="solid"/>
                </a:ln>
                <a:solidFill>
                  <a:schemeClr val="accent2">
                    <a:lumMod val="40000"/>
                    <a:lumOff val="60000"/>
                  </a:schemeClr>
                </a:solidFill>
                <a:latin typeface="Bodoni MT Condensed" panose="02070606080606020203" pitchFamily="18" charset="0"/>
                <a:cs typeface="Aldhabi" panose="01000000000000000000" pitchFamily="2" charset="-78"/>
              </a:rPr>
              <a:t>i </a:t>
            </a:r>
          </a:p>
          <a:p>
            <a:pPr algn="ctr"/>
            <a:r>
              <a:rPr lang="en-US" sz="5400" b="1" dirty="0" err="1">
                <a:ln w="22225">
                  <a:solidFill>
                    <a:schemeClr val="accent2"/>
                  </a:solidFill>
                  <a:prstDash val="solid"/>
                </a:ln>
                <a:solidFill>
                  <a:schemeClr val="accent2">
                    <a:lumMod val="40000"/>
                    <a:lumOff val="60000"/>
                  </a:schemeClr>
                </a:solidFill>
                <a:latin typeface="Bodoni MT Condensed" panose="02070606080606020203" pitchFamily="18" charset="0"/>
                <a:cs typeface="Aldhabi" panose="01000000000000000000" pitchFamily="2" charset="-78"/>
              </a:rPr>
              <a:t>folkehøgskolen</a:t>
            </a:r>
            <a:endParaRPr lang="nb-NO" sz="5400" b="1" dirty="0">
              <a:ln w="22225">
                <a:solidFill>
                  <a:schemeClr val="accent2"/>
                </a:solidFill>
                <a:prstDash val="solid"/>
              </a:ln>
              <a:solidFill>
                <a:schemeClr val="accent2">
                  <a:lumMod val="40000"/>
                  <a:lumOff val="60000"/>
                </a:schemeClr>
              </a:solidFill>
              <a:latin typeface="Bodoni MT Condensed" panose="02070606080606020203" pitchFamily="18" charset="0"/>
              <a:cs typeface="Aldhabi" panose="01000000000000000000" pitchFamily="2" charset="-78"/>
            </a:endParaRPr>
          </a:p>
        </p:txBody>
      </p:sp>
      <p:sp>
        <p:nvSpPr>
          <p:cNvPr id="15" name="Plassholder for bunntekst 14"/>
          <p:cNvSpPr>
            <a:spLocks noGrp="1"/>
          </p:cNvSpPr>
          <p:nvPr>
            <p:ph type="ftr" sz="quarter" idx="5"/>
          </p:nvPr>
        </p:nvSpPr>
        <p:spPr>
          <a:xfrm>
            <a:off x="4376691" y="6238777"/>
            <a:ext cx="3648722" cy="401719"/>
          </a:xfrm>
          <a:prstGeom prst="doubleWav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nb-NO" sz="2400" b="1" dirty="0"/>
              <a:t>Marie Wiland, NKF</a:t>
            </a:r>
          </a:p>
        </p:txBody>
      </p:sp>
    </p:spTree>
    <p:extLst>
      <p:ext uri="{BB962C8B-B14F-4D97-AF65-F5344CB8AC3E}">
        <p14:creationId xmlns:p14="http://schemas.microsoft.com/office/powerpoint/2010/main" val="4213398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236763" y="1645920"/>
            <a:ext cx="9148274" cy="211843"/>
          </a:xfrm>
        </p:spPr>
        <p:txBody>
          <a:bodyPr>
            <a:normAutofit fontScale="90000"/>
          </a:bodyPr>
          <a:lstStyle/>
          <a:p>
            <a:r>
              <a:rPr lang="nb-NO" dirty="0"/>
              <a:t>Arbeidsmøte på Modum Bad i april 2016</a:t>
            </a:r>
            <a:br>
              <a:rPr lang="nb-NO" dirty="0"/>
            </a:br>
            <a:br>
              <a:rPr lang="nb-NO" dirty="0"/>
            </a:br>
            <a:br>
              <a:rPr lang="nb-NO" dirty="0"/>
            </a:br>
            <a:br>
              <a:rPr lang="nb-NO" b="1" dirty="0">
                <a:solidFill>
                  <a:srgbClr val="C00000"/>
                </a:solidFill>
              </a:rPr>
            </a:br>
            <a:br>
              <a:rPr lang="nb-NO" b="1" dirty="0">
                <a:solidFill>
                  <a:srgbClr val="C00000"/>
                </a:solidFill>
              </a:rPr>
            </a:br>
            <a:br>
              <a:rPr lang="nb-NO" b="1" dirty="0">
                <a:solidFill>
                  <a:srgbClr val="C00000"/>
                </a:solidFill>
              </a:rPr>
            </a:br>
            <a:br>
              <a:rPr lang="nb-NO" b="1" dirty="0">
                <a:solidFill>
                  <a:srgbClr val="C00000"/>
                </a:solidFill>
              </a:rPr>
            </a:br>
            <a:br>
              <a:rPr lang="nb-NO" b="1" dirty="0">
                <a:solidFill>
                  <a:srgbClr val="C00000"/>
                </a:solidFill>
              </a:rPr>
            </a:br>
            <a:endParaRPr lang="nb-NO" b="1" dirty="0">
              <a:solidFill>
                <a:srgbClr val="C00000"/>
              </a:solidFill>
            </a:endParaRPr>
          </a:p>
        </p:txBody>
      </p:sp>
      <p:sp>
        <p:nvSpPr>
          <p:cNvPr id="3" name="Plassholder for innhold 2"/>
          <p:cNvSpPr>
            <a:spLocks noGrp="1"/>
          </p:cNvSpPr>
          <p:nvPr>
            <p:ph idx="1"/>
          </p:nvPr>
        </p:nvSpPr>
        <p:spPr>
          <a:xfrm>
            <a:off x="2236763" y="2532185"/>
            <a:ext cx="9267849" cy="3910817"/>
          </a:xfrm>
        </p:spPr>
        <p:txBody>
          <a:bodyPr/>
          <a:lstStyle/>
          <a:p>
            <a:pPr lvl="0">
              <a:buFont typeface="Wingdings" panose="05000000000000000000" pitchFamily="2" charset="2"/>
              <a:buChar char=""/>
            </a:pPr>
            <a:r>
              <a:rPr lang="nb-NO" sz="2400" dirty="0">
                <a:ea typeface="Times New Roman" panose="02020603050405020304" pitchFamily="18" charset="0"/>
              </a:rPr>
              <a:t>Hvilken rolle skal folkehøgskolen ha i møte med elever med utfordringer knyttet til psykisk helse og livssituasjon? </a:t>
            </a:r>
          </a:p>
          <a:p>
            <a:pPr lvl="0">
              <a:buFont typeface="Wingdings" panose="05000000000000000000" pitchFamily="2" charset="2"/>
              <a:buChar char=""/>
            </a:pPr>
            <a:r>
              <a:rPr lang="nb-NO" sz="2400" dirty="0">
                <a:solidFill>
                  <a:srgbClr val="000000"/>
                </a:solidFill>
                <a:ea typeface="Calibri" panose="020F0502020204030204" pitchFamily="34" charset="0"/>
                <a:cs typeface="Arial" panose="020B0604020202020204" pitchFamily="34" charset="0"/>
              </a:rPr>
              <a:t>Hvordan kan vi styrke de ansattes relasjonskompetanse og trygghet i møte med disse elevene? </a:t>
            </a:r>
            <a:endParaRPr lang="nb-NO" sz="2400" dirty="0">
              <a:ea typeface="Times New Roman" panose="02020603050405020304" pitchFamily="18" charset="0"/>
            </a:endParaRPr>
          </a:p>
          <a:p>
            <a:pPr lvl="0">
              <a:buFont typeface="Wingdings" panose="05000000000000000000" pitchFamily="2" charset="2"/>
              <a:buChar char=""/>
            </a:pPr>
            <a:r>
              <a:rPr lang="nb-NO" sz="2400" dirty="0">
                <a:solidFill>
                  <a:srgbClr val="000000"/>
                </a:solidFill>
                <a:ea typeface="Calibri" panose="020F0502020204030204" pitchFamily="34" charset="0"/>
                <a:cs typeface="Arial" panose="020B0604020202020204" pitchFamily="34" charset="0"/>
              </a:rPr>
              <a:t>Trenger folkehøgskolen medarbeidere med spesialkompetanse på psykisk helse? </a:t>
            </a:r>
            <a:endParaRPr lang="nb-NO" sz="2400" dirty="0">
              <a:ea typeface="Times New Roman" panose="02020603050405020304" pitchFamily="18" charset="0"/>
            </a:endParaRPr>
          </a:p>
          <a:p>
            <a:pPr lvl="0">
              <a:spcAft>
                <a:spcPts val="600"/>
              </a:spcAft>
              <a:buFont typeface="Wingdings" panose="05000000000000000000" pitchFamily="2" charset="2"/>
              <a:buChar char=""/>
            </a:pPr>
            <a:r>
              <a:rPr lang="nb-NO" sz="2400" dirty="0">
                <a:solidFill>
                  <a:srgbClr val="000000"/>
                </a:solidFill>
                <a:ea typeface="Calibri" panose="020F0502020204030204" pitchFamily="34" charset="0"/>
                <a:cs typeface="Arial" panose="020B0604020202020204" pitchFamily="34" charset="0"/>
              </a:rPr>
              <a:t>Hvordan kan folkehøgskolen bidra til livsmot og mestring for hele elevkullet.</a:t>
            </a:r>
            <a:endParaRPr lang="nb-NO" sz="2400" dirty="0">
              <a:ea typeface="Times New Roman" panose="02020603050405020304" pitchFamily="18" charset="0"/>
            </a:endParaRPr>
          </a:p>
        </p:txBody>
      </p:sp>
      <p:sp>
        <p:nvSpPr>
          <p:cNvPr id="10" name="TekstSylinder 9">
            <a:extLst>
              <a:ext uri="{FF2B5EF4-FFF2-40B4-BE49-F238E27FC236}">
                <a16:creationId xmlns:a16="http://schemas.microsoft.com/office/drawing/2014/main" id="{8ECF37C5-7CFC-4847-A820-B6259711161F}"/>
              </a:ext>
            </a:extLst>
          </p:cNvPr>
          <p:cNvSpPr txBox="1"/>
          <p:nvPr/>
        </p:nvSpPr>
        <p:spPr>
          <a:xfrm>
            <a:off x="2602523" y="443546"/>
            <a:ext cx="2799471" cy="1055904"/>
          </a:xfrm>
          <a:prstGeom prst="notchedRightArrow">
            <a:avLst>
              <a:gd name="adj1" fmla="val 50000"/>
              <a:gd name="adj2" fmla="val 55752"/>
            </a:avLst>
          </a:prstGeom>
          <a:noFill/>
          <a:ln w="57150">
            <a:solidFill>
              <a:schemeClr val="tx1"/>
            </a:solidFill>
          </a:ln>
        </p:spPr>
        <p:txBody>
          <a:bodyPr wrap="square" rtlCol="0">
            <a:spAutoFit/>
          </a:bodyPr>
          <a:lstStyle/>
          <a:p>
            <a:r>
              <a:rPr lang="nb-NO" sz="2800" b="1" dirty="0">
                <a:solidFill>
                  <a:srgbClr val="C00000"/>
                </a:solidFill>
              </a:rPr>
              <a:t>KARTLEGGE</a:t>
            </a:r>
            <a:endParaRPr lang="nb-NO" sz="2800" dirty="0"/>
          </a:p>
        </p:txBody>
      </p:sp>
    </p:spTree>
    <p:extLst>
      <p:ext uri="{BB962C8B-B14F-4D97-AF65-F5344CB8AC3E}">
        <p14:creationId xmlns:p14="http://schemas.microsoft.com/office/powerpoint/2010/main" val="1266039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7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119" name="Group 79"/>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1"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2"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3"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4"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5"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6"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7"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8"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9"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0"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1"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2"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20" name="Group 93"/>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5"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6"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7"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8"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9"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0"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1"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2"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3"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4"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5"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6"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1" name="Rectangle 10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2"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23" name="Rectangle 1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5"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lassholder for innhold 72"/>
          <p:cNvPicPr>
            <a:picLocks noGrp="1" noChangeAspect="1"/>
          </p:cNvPicPr>
          <p:nvPr>
            <p:ph sz="half" idx="2"/>
          </p:nvPr>
        </p:nvPicPr>
        <p:blipFill rotWithShape="1">
          <a:blip r:embed="rId3"/>
          <a:srcRect/>
          <a:stretch/>
        </p:blipFill>
        <p:spPr>
          <a:xfrm>
            <a:off x="8168451" y="264868"/>
            <a:ext cx="2838244" cy="4098548"/>
          </a:xfrm>
          <a:prstGeom prst="rect">
            <a:avLst/>
          </a:prstGeom>
          <a:ln>
            <a:noFill/>
          </a:ln>
          <a:effectLst>
            <a:reflection blurRad="6350" stA="50000" endA="300" endPos="55500" dist="50800" dir="5400000" sy="-100000" algn="bl" rotWithShape="0"/>
            <a:softEdge rad="112500"/>
          </a:effectLst>
        </p:spPr>
      </p:pic>
      <p:sp>
        <p:nvSpPr>
          <p:cNvPr id="2" name="Tittel 1"/>
          <p:cNvSpPr>
            <a:spLocks noGrp="1"/>
          </p:cNvSpPr>
          <p:nvPr>
            <p:ph type="title"/>
          </p:nvPr>
        </p:nvSpPr>
        <p:spPr>
          <a:xfrm>
            <a:off x="649224" y="645106"/>
            <a:ext cx="6574536" cy="1259894"/>
          </a:xfrm>
        </p:spPr>
        <p:txBody>
          <a:bodyPr vert="horz" lIns="91440" tIns="45720" rIns="91440" bIns="45720" rtlCol="0" anchor="t">
            <a:normAutofit/>
          </a:bodyPr>
          <a:lstStyle/>
          <a:p>
            <a:r>
              <a:rPr lang="en-US" dirty="0" err="1"/>
              <a:t>Anbefalinger</a:t>
            </a:r>
            <a:r>
              <a:rPr lang="en-US" dirty="0"/>
              <a:t> </a:t>
            </a:r>
            <a:r>
              <a:rPr lang="en-US" dirty="0" err="1"/>
              <a:t>fra</a:t>
            </a:r>
            <a:r>
              <a:rPr lang="en-US" dirty="0"/>
              <a:t> </a:t>
            </a:r>
            <a:r>
              <a:rPr lang="en-US" dirty="0" err="1"/>
              <a:t>arbeidsmøtet</a:t>
            </a:r>
            <a:r>
              <a:rPr lang="en-US" dirty="0"/>
              <a:t> </a:t>
            </a:r>
            <a:r>
              <a:rPr lang="en-US" dirty="0" err="1"/>
              <a:t>på</a:t>
            </a:r>
            <a:r>
              <a:rPr lang="en-US" dirty="0"/>
              <a:t> </a:t>
            </a:r>
            <a:r>
              <a:rPr lang="en-US" dirty="0" err="1"/>
              <a:t>Modum</a:t>
            </a:r>
            <a:r>
              <a:rPr lang="en-US" dirty="0"/>
              <a:t>:</a:t>
            </a:r>
          </a:p>
        </p:txBody>
      </p:sp>
      <p:sp>
        <p:nvSpPr>
          <p:cNvPr id="3" name="Plassholder for innhold 2"/>
          <p:cNvSpPr>
            <a:spLocks noGrp="1"/>
          </p:cNvSpPr>
          <p:nvPr>
            <p:ph sz="half" idx="1"/>
          </p:nvPr>
        </p:nvSpPr>
        <p:spPr>
          <a:xfrm>
            <a:off x="649224" y="2133600"/>
            <a:ext cx="6574535" cy="3759253"/>
          </a:xfrm>
        </p:spPr>
        <p:txBody>
          <a:bodyPr vert="horz" lIns="91440" tIns="45720" rIns="91440" bIns="45720" rtlCol="0">
            <a:normAutofit/>
          </a:bodyPr>
          <a:lstStyle/>
          <a:p>
            <a:r>
              <a:rPr lang="en-US" sz="3200" dirty="0" err="1"/>
              <a:t>Fokus</a:t>
            </a:r>
            <a:r>
              <a:rPr lang="en-US" sz="3200" dirty="0"/>
              <a:t> </a:t>
            </a:r>
            <a:r>
              <a:rPr lang="en-US" sz="3200" dirty="0" err="1"/>
              <a:t>på</a:t>
            </a:r>
            <a:r>
              <a:rPr lang="en-US" sz="3200" dirty="0"/>
              <a:t> </a:t>
            </a:r>
            <a:r>
              <a:rPr lang="en-US" sz="3200" dirty="0" err="1"/>
              <a:t>det</a:t>
            </a:r>
            <a:r>
              <a:rPr lang="en-US" sz="3200" dirty="0"/>
              <a:t> </a:t>
            </a:r>
            <a:r>
              <a:rPr lang="en-US" sz="3200" dirty="0" err="1"/>
              <a:t>friske</a:t>
            </a:r>
            <a:endParaRPr lang="en-US" sz="3200" dirty="0"/>
          </a:p>
          <a:p>
            <a:r>
              <a:rPr lang="en-US" sz="3200" dirty="0" err="1"/>
              <a:t>Fokus</a:t>
            </a:r>
            <a:r>
              <a:rPr lang="en-US" sz="3200" dirty="0"/>
              <a:t> </a:t>
            </a:r>
            <a:r>
              <a:rPr lang="en-US" sz="3200" dirty="0" err="1"/>
              <a:t>på</a:t>
            </a:r>
            <a:r>
              <a:rPr lang="en-US" sz="3200" dirty="0"/>
              <a:t> </a:t>
            </a:r>
            <a:r>
              <a:rPr lang="en-US" sz="3200" dirty="0" err="1"/>
              <a:t>psykisk</a:t>
            </a:r>
            <a:r>
              <a:rPr lang="en-US" sz="3200" dirty="0"/>
              <a:t> </a:t>
            </a:r>
            <a:r>
              <a:rPr lang="en-US" sz="3200" dirty="0" err="1"/>
              <a:t>helse</a:t>
            </a:r>
            <a:r>
              <a:rPr lang="en-US" sz="3200" dirty="0"/>
              <a:t> for </a:t>
            </a:r>
            <a:r>
              <a:rPr lang="en-US" sz="3200" dirty="0" err="1"/>
              <a:t>alle</a:t>
            </a:r>
            <a:r>
              <a:rPr lang="en-US" sz="3200" dirty="0"/>
              <a:t> </a:t>
            </a:r>
            <a:r>
              <a:rPr lang="en-US" sz="3200" dirty="0" err="1"/>
              <a:t>elevene</a:t>
            </a:r>
            <a:r>
              <a:rPr lang="en-US" sz="3200" dirty="0"/>
              <a:t>. </a:t>
            </a:r>
          </a:p>
          <a:p>
            <a:r>
              <a:rPr lang="en-US" sz="3200" dirty="0" err="1"/>
              <a:t>Fokus</a:t>
            </a:r>
            <a:r>
              <a:rPr lang="en-US" sz="3200" dirty="0"/>
              <a:t> </a:t>
            </a:r>
            <a:r>
              <a:rPr lang="en-US" sz="3200" dirty="0" err="1"/>
              <a:t>på</a:t>
            </a:r>
            <a:r>
              <a:rPr lang="en-US" sz="3200" dirty="0"/>
              <a:t> </a:t>
            </a:r>
            <a:r>
              <a:rPr lang="en-US" sz="3200" dirty="0" err="1"/>
              <a:t>en</a:t>
            </a:r>
            <a:r>
              <a:rPr lang="en-US" sz="3200" dirty="0"/>
              <a:t> </a:t>
            </a:r>
            <a:r>
              <a:rPr lang="en-US" sz="3200" dirty="0" err="1"/>
              <a:t>modell</a:t>
            </a:r>
            <a:r>
              <a:rPr lang="en-US" sz="3200" dirty="0"/>
              <a:t> </a:t>
            </a:r>
            <a:r>
              <a:rPr lang="en-US" sz="3200" dirty="0" err="1"/>
              <a:t>som</a:t>
            </a:r>
            <a:r>
              <a:rPr lang="en-US" sz="3200" dirty="0"/>
              <a:t> passer inn i et </a:t>
            </a:r>
            <a:r>
              <a:rPr lang="en-US" sz="3200" dirty="0" err="1"/>
              <a:t>folkehøgskoleår</a:t>
            </a:r>
            <a:r>
              <a:rPr lang="en-US" sz="3200" dirty="0"/>
              <a:t> </a:t>
            </a:r>
            <a:r>
              <a:rPr lang="en-US" sz="3200" dirty="0" err="1"/>
              <a:t>og</a:t>
            </a:r>
            <a:r>
              <a:rPr lang="en-US" sz="3200" dirty="0"/>
              <a:t> </a:t>
            </a:r>
            <a:r>
              <a:rPr lang="en-US" sz="3200" dirty="0" err="1"/>
              <a:t>folkehøgskoledrift</a:t>
            </a:r>
            <a:r>
              <a:rPr lang="en-US" sz="3200" dirty="0"/>
              <a:t>.</a:t>
            </a:r>
          </a:p>
          <a:p>
            <a:endParaRPr lang="en-US" dirty="0"/>
          </a:p>
        </p:txBody>
      </p:sp>
    </p:spTree>
    <p:extLst>
      <p:ext uri="{BB962C8B-B14F-4D97-AF65-F5344CB8AC3E}">
        <p14:creationId xmlns:p14="http://schemas.microsoft.com/office/powerpoint/2010/main" val="4008714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6"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39" name="Plassholder for innhold 2"/>
          <p:cNvGraphicFramePr>
            <a:graphicFrameLocks noGrp="1"/>
          </p:cNvGraphicFramePr>
          <p:nvPr>
            <p:ph idx="1"/>
            <p:extLst>
              <p:ext uri="{D42A27DB-BD31-4B8C-83A1-F6EECF244321}">
                <p14:modId xmlns:p14="http://schemas.microsoft.com/office/powerpoint/2010/main" val="3113055928"/>
              </p:ext>
            </p:extLst>
          </p:nvPr>
        </p:nvGraphicFramePr>
        <p:xfrm>
          <a:off x="1329447" y="1499451"/>
          <a:ext cx="9798097" cy="4277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kstSylinder 8">
            <a:extLst>
              <a:ext uri="{FF2B5EF4-FFF2-40B4-BE49-F238E27FC236}">
                <a16:creationId xmlns:a16="http://schemas.microsoft.com/office/drawing/2014/main" id="{8EE1C221-6E84-4A8E-91F4-76C6572D9F25}"/>
              </a:ext>
            </a:extLst>
          </p:cNvPr>
          <p:cNvSpPr txBox="1"/>
          <p:nvPr/>
        </p:nvSpPr>
        <p:spPr>
          <a:xfrm>
            <a:off x="2602523" y="443546"/>
            <a:ext cx="2799471" cy="1055904"/>
          </a:xfrm>
          <a:prstGeom prst="notchedRightArrow">
            <a:avLst>
              <a:gd name="adj1" fmla="val 50000"/>
              <a:gd name="adj2" fmla="val 55752"/>
            </a:avLst>
          </a:prstGeom>
          <a:noFill/>
          <a:ln w="57150">
            <a:solidFill>
              <a:schemeClr val="tx1"/>
            </a:solidFill>
          </a:ln>
        </p:spPr>
        <p:txBody>
          <a:bodyPr wrap="square" rtlCol="0">
            <a:spAutoFit/>
          </a:bodyPr>
          <a:lstStyle/>
          <a:p>
            <a:r>
              <a:rPr lang="nb-NO" sz="2800" b="1" dirty="0">
                <a:solidFill>
                  <a:srgbClr val="C00000"/>
                </a:solidFill>
              </a:rPr>
              <a:t>TILTAK</a:t>
            </a:r>
            <a:endParaRPr lang="nb-NO" sz="2800" dirty="0"/>
          </a:p>
        </p:txBody>
      </p:sp>
    </p:spTree>
    <p:extLst>
      <p:ext uri="{BB962C8B-B14F-4D97-AF65-F5344CB8AC3E}">
        <p14:creationId xmlns:p14="http://schemas.microsoft.com/office/powerpoint/2010/main" val="405415325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6F65611D-B977-4C44-A1C5-44527F6021B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7140368" y="1641444"/>
            <a:ext cx="5141094" cy="3855820"/>
          </a:xfrm>
        </p:spPr>
      </p:pic>
      <p:sp>
        <p:nvSpPr>
          <p:cNvPr id="6" name="TekstSylinder 5">
            <a:extLst>
              <a:ext uri="{FF2B5EF4-FFF2-40B4-BE49-F238E27FC236}">
                <a16:creationId xmlns:a16="http://schemas.microsoft.com/office/drawing/2014/main" id="{511B0E11-0AFC-44DB-A4E8-F8E35066CFF8}"/>
              </a:ext>
            </a:extLst>
          </p:cNvPr>
          <p:cNvSpPr txBox="1"/>
          <p:nvPr/>
        </p:nvSpPr>
        <p:spPr>
          <a:xfrm>
            <a:off x="2324742" y="470662"/>
            <a:ext cx="3935382" cy="1039356"/>
          </a:xfrm>
          <a:prstGeom prst="notchedRightArrow">
            <a:avLst>
              <a:gd name="adj1" fmla="val 50000"/>
              <a:gd name="adj2" fmla="val 55752"/>
            </a:avLst>
          </a:prstGeom>
          <a:noFill/>
          <a:ln w="57150">
            <a:solidFill>
              <a:schemeClr val="tx1"/>
            </a:solidFill>
          </a:ln>
        </p:spPr>
        <p:txBody>
          <a:bodyPr wrap="square" rtlCol="0">
            <a:spAutoFit/>
          </a:bodyPr>
          <a:lstStyle/>
          <a:p>
            <a:r>
              <a:rPr lang="nb-NO" sz="2800" b="1" dirty="0">
                <a:solidFill>
                  <a:srgbClr val="C00000"/>
                </a:solidFill>
              </a:rPr>
              <a:t>GJENNOMFØRING</a:t>
            </a:r>
            <a:endParaRPr lang="nb-NO" sz="2800" dirty="0"/>
          </a:p>
        </p:txBody>
      </p:sp>
      <p:sp>
        <p:nvSpPr>
          <p:cNvPr id="2" name="object 2"/>
          <p:cNvSpPr txBox="1">
            <a:spLocks noGrp="1"/>
          </p:cNvSpPr>
          <p:nvPr>
            <p:ph type="title"/>
          </p:nvPr>
        </p:nvSpPr>
        <p:spPr>
          <a:xfrm>
            <a:off x="1420837" y="2311577"/>
            <a:ext cx="6133514" cy="2462213"/>
          </a:xfrm>
          <a:prstGeom prst="rect">
            <a:avLst/>
          </a:prstGeom>
        </p:spPr>
        <p:txBody>
          <a:bodyPr vert="horz" wrap="square" lIns="0" tIns="0" rIns="0" bIns="0" rtlCol="0" anchor="ctr">
            <a:spAutoFit/>
          </a:bodyPr>
          <a:lstStyle/>
          <a:p>
            <a:pPr marL="1299621">
              <a:lnSpc>
                <a:spcPct val="100000"/>
              </a:lnSpc>
            </a:pPr>
            <a:r>
              <a:rPr lang="nb-NO" sz="4000" b="1" spc="-27" dirty="0">
                <a:solidFill>
                  <a:schemeClr val="tx1"/>
                </a:solidFill>
              </a:rPr>
              <a:t>Boka:</a:t>
            </a:r>
            <a:r>
              <a:rPr lang="nb-NO" sz="4000" spc="-27" dirty="0"/>
              <a:t> </a:t>
            </a:r>
            <a:br>
              <a:rPr lang="nb-NO" sz="4000" spc="-27" dirty="0"/>
            </a:br>
            <a:r>
              <a:rPr lang="nb-NO" sz="4000" b="1" i="1" dirty="0">
                <a:ln w="22225">
                  <a:solidFill>
                    <a:schemeClr val="accent2"/>
                  </a:solidFill>
                  <a:prstDash val="solid"/>
                </a:ln>
                <a:solidFill>
                  <a:schemeClr val="accent2">
                    <a:lumMod val="40000"/>
                    <a:lumOff val="60000"/>
                  </a:schemeClr>
                </a:solidFill>
              </a:rPr>
              <a:t>Livsmot og mestring i folkehøgskolen</a:t>
            </a:r>
            <a:endParaRPr sz="4000" b="1" i="1" spc="-14" dirty="0"/>
          </a:p>
        </p:txBody>
      </p:sp>
    </p:spTree>
    <p:extLst>
      <p:ext uri="{BB962C8B-B14F-4D97-AF65-F5344CB8AC3E}">
        <p14:creationId xmlns:p14="http://schemas.microsoft.com/office/powerpoint/2010/main" val="1595718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877908" y="604911"/>
            <a:ext cx="4314091" cy="1041009"/>
          </a:xfrm>
        </p:spPr>
        <p:txBody>
          <a:bodyPr vert="horz" lIns="91440" tIns="45720" rIns="91440" bIns="45720" rtlCol="0" anchor="t">
            <a:prstTxWarp prst="textArchUp">
              <a:avLst/>
            </a:prstTxWarp>
            <a:normAutofit/>
          </a:bodyPr>
          <a:lstStyle/>
          <a:p>
            <a:r>
              <a:rPr lang="en-US" sz="4400" b="1" dirty="0">
                <a:ln w="22225">
                  <a:solidFill>
                    <a:schemeClr val="accent2"/>
                  </a:solidFill>
                  <a:prstDash val="solid"/>
                </a:ln>
                <a:solidFill>
                  <a:schemeClr val="accent2">
                    <a:lumMod val="40000"/>
                    <a:lumOff val="60000"/>
                  </a:schemeClr>
                </a:solidFill>
              </a:rPr>
              <a:t>   </a:t>
            </a:r>
            <a:r>
              <a:rPr lang="en-US" sz="4400" b="1" dirty="0" err="1">
                <a:ln w="22225">
                  <a:solidFill>
                    <a:schemeClr val="accent2"/>
                  </a:solidFill>
                  <a:prstDash val="solid"/>
                </a:ln>
                <a:solidFill>
                  <a:schemeClr val="accent2">
                    <a:lumMod val="40000"/>
                    <a:lumOff val="60000"/>
                  </a:schemeClr>
                </a:solidFill>
              </a:rPr>
              <a:t>Personaldag</a:t>
            </a:r>
            <a:endParaRPr lang="en-US" sz="4400" b="1" dirty="0">
              <a:ln w="22225">
                <a:solidFill>
                  <a:schemeClr val="accent2"/>
                </a:solidFill>
                <a:prstDash val="solid"/>
              </a:ln>
              <a:solidFill>
                <a:schemeClr val="accent2">
                  <a:lumMod val="40000"/>
                  <a:lumOff val="60000"/>
                </a:schemeClr>
              </a:solidFill>
            </a:endParaRPr>
          </a:p>
        </p:txBody>
      </p:sp>
      <p:sp>
        <p:nvSpPr>
          <p:cNvPr id="3" name="Plassholder for innhold 2"/>
          <p:cNvSpPr>
            <a:spLocks noGrp="1"/>
          </p:cNvSpPr>
          <p:nvPr>
            <p:ph sz="half" idx="1"/>
          </p:nvPr>
        </p:nvSpPr>
        <p:spPr>
          <a:xfrm>
            <a:off x="1674056" y="1795696"/>
            <a:ext cx="5922498" cy="4225276"/>
          </a:xfrm>
        </p:spPr>
        <p:txBody>
          <a:bodyPr vert="horz" lIns="91440" tIns="45720" rIns="91440" bIns="45720" rtlCol="0">
            <a:noAutofit/>
          </a:bodyPr>
          <a:lstStyle/>
          <a:p>
            <a:pPr>
              <a:lnSpc>
                <a:spcPct val="80000"/>
              </a:lnSpc>
            </a:pPr>
            <a:r>
              <a:rPr lang="en-US" sz="2400" b="1" dirty="0" err="1"/>
              <a:t>Skolens</a:t>
            </a:r>
            <a:r>
              <a:rPr lang="en-US" sz="2400" b="1" dirty="0"/>
              <a:t> </a:t>
            </a:r>
            <a:r>
              <a:rPr lang="en-US" sz="2400" b="1" dirty="0" err="1"/>
              <a:t>behov</a:t>
            </a:r>
            <a:r>
              <a:rPr lang="en-US" sz="2400" b="1" dirty="0"/>
              <a:t>?</a:t>
            </a:r>
          </a:p>
          <a:p>
            <a:pPr>
              <a:lnSpc>
                <a:spcPct val="80000"/>
              </a:lnSpc>
            </a:pPr>
            <a:r>
              <a:rPr lang="en-US" sz="2400" dirty="0" err="1"/>
              <a:t>Psykisk</a:t>
            </a:r>
            <a:r>
              <a:rPr lang="en-US" sz="2400" dirty="0"/>
              <a:t> </a:t>
            </a:r>
            <a:r>
              <a:rPr lang="en-US" sz="2400" dirty="0" err="1"/>
              <a:t>smerte</a:t>
            </a:r>
            <a:r>
              <a:rPr lang="en-US" sz="2400" dirty="0"/>
              <a:t> </a:t>
            </a:r>
            <a:r>
              <a:rPr lang="en-US" sz="2400" dirty="0" err="1"/>
              <a:t>eller</a:t>
            </a:r>
            <a:r>
              <a:rPr lang="en-US" sz="2400" dirty="0"/>
              <a:t> </a:t>
            </a:r>
            <a:r>
              <a:rPr lang="en-US" sz="2400" dirty="0" err="1"/>
              <a:t>psykisk</a:t>
            </a:r>
            <a:r>
              <a:rPr lang="en-US" sz="2400" dirty="0"/>
              <a:t> </a:t>
            </a:r>
            <a:r>
              <a:rPr lang="en-US" sz="2400" dirty="0" err="1"/>
              <a:t>lidelse</a:t>
            </a:r>
            <a:r>
              <a:rPr lang="en-US" sz="2400" dirty="0"/>
              <a:t>?</a:t>
            </a:r>
          </a:p>
          <a:p>
            <a:pPr>
              <a:lnSpc>
                <a:spcPct val="80000"/>
              </a:lnSpc>
            </a:pPr>
            <a:r>
              <a:rPr lang="en-US" sz="2600" dirty="0" err="1"/>
              <a:t>Hjelperrollen</a:t>
            </a:r>
            <a:endParaRPr lang="en-US" sz="2600" dirty="0"/>
          </a:p>
          <a:p>
            <a:pPr lvl="1">
              <a:lnSpc>
                <a:spcPct val="80000"/>
              </a:lnSpc>
            </a:pPr>
            <a:r>
              <a:rPr lang="en-US" sz="2400" dirty="0" err="1"/>
              <a:t>Hvordan</a:t>
            </a:r>
            <a:r>
              <a:rPr lang="en-US" sz="2400" dirty="0"/>
              <a:t> ta </a:t>
            </a:r>
            <a:r>
              <a:rPr lang="en-US" sz="2400" dirty="0" err="1"/>
              <a:t>vare</a:t>
            </a:r>
            <a:r>
              <a:rPr lang="en-US" sz="2400" dirty="0"/>
              <a:t> </a:t>
            </a:r>
            <a:r>
              <a:rPr lang="en-US" sz="2400" dirty="0" err="1"/>
              <a:t>på</a:t>
            </a:r>
            <a:r>
              <a:rPr lang="en-US" sz="2400" dirty="0"/>
              <a:t> </a:t>
            </a:r>
            <a:r>
              <a:rPr lang="en-US" sz="2400" dirty="0" err="1"/>
              <a:t>elevfelleskapet</a:t>
            </a:r>
            <a:r>
              <a:rPr lang="en-US" sz="2400" dirty="0"/>
              <a:t>?</a:t>
            </a:r>
          </a:p>
          <a:p>
            <a:pPr lvl="1">
              <a:lnSpc>
                <a:spcPct val="80000"/>
              </a:lnSpc>
            </a:pPr>
            <a:r>
              <a:rPr lang="en-US" sz="2400" dirty="0" err="1"/>
              <a:t>Rolleavklaring</a:t>
            </a:r>
            <a:r>
              <a:rPr lang="en-US" sz="2400" dirty="0"/>
              <a:t>: </a:t>
            </a:r>
            <a:r>
              <a:rPr lang="en-US" sz="2400" dirty="0" err="1"/>
              <a:t>hvem</a:t>
            </a:r>
            <a:r>
              <a:rPr lang="en-US" sz="2400" dirty="0"/>
              <a:t> </a:t>
            </a:r>
            <a:r>
              <a:rPr lang="en-US" sz="2400" dirty="0" err="1"/>
              <a:t>gjør</a:t>
            </a:r>
            <a:r>
              <a:rPr lang="en-US" sz="2400" dirty="0"/>
              <a:t> </a:t>
            </a:r>
            <a:r>
              <a:rPr lang="en-US" sz="2400" dirty="0" err="1"/>
              <a:t>hva</a:t>
            </a:r>
            <a:r>
              <a:rPr lang="en-US" sz="2400" dirty="0"/>
              <a:t> </a:t>
            </a:r>
            <a:r>
              <a:rPr lang="en-US" sz="2400" dirty="0" err="1"/>
              <a:t>på</a:t>
            </a:r>
            <a:r>
              <a:rPr lang="en-US" sz="2400" dirty="0"/>
              <a:t> </a:t>
            </a:r>
            <a:r>
              <a:rPr lang="en-US" sz="2400" dirty="0" err="1"/>
              <a:t>vår</a:t>
            </a:r>
            <a:r>
              <a:rPr lang="en-US" sz="2400" dirty="0"/>
              <a:t> </a:t>
            </a:r>
            <a:r>
              <a:rPr lang="en-US" sz="2400" dirty="0" err="1"/>
              <a:t>skole</a:t>
            </a:r>
            <a:r>
              <a:rPr lang="en-US" sz="2400" dirty="0"/>
              <a:t>?</a:t>
            </a:r>
          </a:p>
          <a:p>
            <a:pPr lvl="1">
              <a:lnSpc>
                <a:spcPct val="80000"/>
              </a:lnSpc>
            </a:pPr>
            <a:r>
              <a:rPr lang="en-US" sz="2400" dirty="0" err="1"/>
              <a:t>Grenser</a:t>
            </a:r>
            <a:endParaRPr lang="en-US" sz="2400" dirty="0"/>
          </a:p>
          <a:p>
            <a:pPr>
              <a:lnSpc>
                <a:spcPct val="80000"/>
              </a:lnSpc>
            </a:pPr>
            <a:endParaRPr lang="en-US" sz="2400" dirty="0"/>
          </a:p>
          <a:p>
            <a:pPr>
              <a:lnSpc>
                <a:spcPct val="80000"/>
              </a:lnSpc>
            </a:pPr>
            <a:r>
              <a:rPr lang="en-US" sz="2400" dirty="0" err="1"/>
              <a:t>Lokale</a:t>
            </a:r>
            <a:r>
              <a:rPr lang="en-US" sz="2400" dirty="0"/>
              <a:t> </a:t>
            </a:r>
            <a:r>
              <a:rPr lang="en-US" sz="2400" dirty="0" err="1"/>
              <a:t>samarbeidspartnere</a:t>
            </a:r>
            <a:endParaRPr lang="en-US" sz="2400" dirty="0"/>
          </a:p>
        </p:txBody>
      </p:sp>
      <p:pic>
        <p:nvPicPr>
          <p:cNvPr id="6" name="Bilde 5"/>
          <p:cNvPicPr>
            <a:picLocks noChangeAspect="1"/>
          </p:cNvPicPr>
          <p:nvPr/>
        </p:nvPicPr>
        <p:blipFill rotWithShape="1">
          <a:blip r:embed="rId3"/>
          <a:srcRect r="2" b="7712"/>
          <a:stretch/>
        </p:blipFill>
        <p:spPr>
          <a:xfrm>
            <a:off x="8417185" y="1531927"/>
            <a:ext cx="3512218" cy="441257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TekstSylinder 4">
            <a:extLst>
              <a:ext uri="{FF2B5EF4-FFF2-40B4-BE49-F238E27FC236}">
                <a16:creationId xmlns:a16="http://schemas.microsoft.com/office/drawing/2014/main" id="{EA2FF88D-4072-4EED-96F2-2CA39C7F8774}"/>
              </a:ext>
            </a:extLst>
          </p:cNvPr>
          <p:cNvSpPr txBox="1"/>
          <p:nvPr/>
        </p:nvSpPr>
        <p:spPr>
          <a:xfrm>
            <a:off x="2046962" y="492571"/>
            <a:ext cx="4325704" cy="1039356"/>
          </a:xfrm>
          <a:prstGeom prst="notchedRightArrow">
            <a:avLst>
              <a:gd name="adj1" fmla="val 50000"/>
              <a:gd name="adj2" fmla="val 55752"/>
            </a:avLst>
          </a:prstGeom>
          <a:noFill/>
          <a:ln w="57150">
            <a:solidFill>
              <a:schemeClr val="tx1"/>
            </a:solidFill>
          </a:ln>
        </p:spPr>
        <p:txBody>
          <a:bodyPr wrap="square" rtlCol="0">
            <a:spAutoFit/>
          </a:bodyPr>
          <a:lstStyle/>
          <a:p>
            <a:r>
              <a:rPr lang="nb-NO" sz="2800" b="1" dirty="0">
                <a:solidFill>
                  <a:srgbClr val="C00000"/>
                </a:solidFill>
              </a:rPr>
              <a:t>GJENNOMFØRING</a:t>
            </a:r>
            <a:endParaRPr lang="nb-NO" sz="2800" dirty="0"/>
          </a:p>
        </p:txBody>
      </p:sp>
    </p:spTree>
    <p:extLst>
      <p:ext uri="{BB962C8B-B14F-4D97-AF65-F5344CB8AC3E}">
        <p14:creationId xmlns:p14="http://schemas.microsoft.com/office/powerpoint/2010/main" val="3135808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0"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1"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2"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3"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4"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5"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6"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7"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8"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9"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0"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1"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3" name="Group 32">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4"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5"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6"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7"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8"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9"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40"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41"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42"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3"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4"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5"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7" name="Rectangle 46">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9"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51" name="Rectangle 50">
            <a:extLst>
              <a:ext uri="{FF2B5EF4-FFF2-40B4-BE49-F238E27FC236}">
                <a16:creationId xmlns:a16="http://schemas.microsoft.com/office/drawing/2014/main" id="{CADF4631-3C8F-45EE-8D19-4D3E8426B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F291099C-17EE-4E0E-B096-C799750500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4" name="Freeform 11">
              <a:extLst>
                <a:ext uri="{FF2B5EF4-FFF2-40B4-BE49-F238E27FC236}">
                  <a16:creationId xmlns:a16="http://schemas.microsoft.com/office/drawing/2014/main" id="{E21C6221-3E1B-4ABD-8172-FAE995E65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5" name="Freeform 12">
              <a:extLst>
                <a:ext uri="{FF2B5EF4-FFF2-40B4-BE49-F238E27FC236}">
                  <a16:creationId xmlns:a16="http://schemas.microsoft.com/office/drawing/2014/main" id="{D3EF5991-93EA-451F-BB82-1ABC4AC0D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6" name="Freeform 13">
              <a:extLst>
                <a:ext uri="{FF2B5EF4-FFF2-40B4-BE49-F238E27FC236}">
                  <a16:creationId xmlns:a16="http://schemas.microsoft.com/office/drawing/2014/main" id="{136F96F7-16E6-48A1-A211-0B4A4D0C8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7" name="Freeform 14">
              <a:extLst>
                <a:ext uri="{FF2B5EF4-FFF2-40B4-BE49-F238E27FC236}">
                  <a16:creationId xmlns:a16="http://schemas.microsoft.com/office/drawing/2014/main" id="{5C00D000-7FA5-40C4-AB6A-DE3A61AB8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8" name="Freeform 15">
              <a:extLst>
                <a:ext uri="{FF2B5EF4-FFF2-40B4-BE49-F238E27FC236}">
                  <a16:creationId xmlns:a16="http://schemas.microsoft.com/office/drawing/2014/main" id="{5AAEB880-A03D-4743-9060-D7A846FA6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9" name="Freeform 16">
              <a:extLst>
                <a:ext uri="{FF2B5EF4-FFF2-40B4-BE49-F238E27FC236}">
                  <a16:creationId xmlns:a16="http://schemas.microsoft.com/office/drawing/2014/main" id="{CC64DD68-0B96-4DE9-8FD5-3175E4A3F1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0" name="Freeform 17">
              <a:extLst>
                <a:ext uri="{FF2B5EF4-FFF2-40B4-BE49-F238E27FC236}">
                  <a16:creationId xmlns:a16="http://schemas.microsoft.com/office/drawing/2014/main" id="{69118400-C17B-4068-86D3-93CAE7702C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1" name="Freeform 18">
              <a:extLst>
                <a:ext uri="{FF2B5EF4-FFF2-40B4-BE49-F238E27FC236}">
                  <a16:creationId xmlns:a16="http://schemas.microsoft.com/office/drawing/2014/main" id="{117FA22F-CBA8-4CF5-B8CC-2D169B67E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2" name="Freeform 19">
              <a:extLst>
                <a:ext uri="{FF2B5EF4-FFF2-40B4-BE49-F238E27FC236}">
                  <a16:creationId xmlns:a16="http://schemas.microsoft.com/office/drawing/2014/main" id="{8FB2D443-8598-4CEE-AED2-BEF49AA95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3" name="Freeform 20">
              <a:extLst>
                <a:ext uri="{FF2B5EF4-FFF2-40B4-BE49-F238E27FC236}">
                  <a16:creationId xmlns:a16="http://schemas.microsoft.com/office/drawing/2014/main" id="{92593E33-68AF-485D-99D0-080CEA197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4" name="Freeform 21">
              <a:extLst>
                <a:ext uri="{FF2B5EF4-FFF2-40B4-BE49-F238E27FC236}">
                  <a16:creationId xmlns:a16="http://schemas.microsoft.com/office/drawing/2014/main" id="{96A28427-575C-4904-AC4B-3DD62801D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5" name="Freeform 22">
              <a:extLst>
                <a:ext uri="{FF2B5EF4-FFF2-40B4-BE49-F238E27FC236}">
                  <a16:creationId xmlns:a16="http://schemas.microsoft.com/office/drawing/2014/main" id="{782FA736-DE89-4D13-B0A7-3906B32CE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5" name="TekstSylinder 4">
            <a:extLst>
              <a:ext uri="{FF2B5EF4-FFF2-40B4-BE49-F238E27FC236}">
                <a16:creationId xmlns:a16="http://schemas.microsoft.com/office/drawing/2014/main" id="{CE961A8B-61ED-4724-A915-CA1CAEA5D0AB}"/>
              </a:ext>
            </a:extLst>
          </p:cNvPr>
          <p:cNvSpPr txBox="1"/>
          <p:nvPr/>
        </p:nvSpPr>
        <p:spPr>
          <a:xfrm>
            <a:off x="2854752" y="5478742"/>
            <a:ext cx="8915399" cy="1162423"/>
          </a:xfrm>
          <a:prstGeom prst="rect">
            <a:avLst/>
          </a:prstGeom>
        </p:spPr>
        <p:txBody>
          <a:bodyPr vert="horz" lIns="91440" tIns="45720" rIns="91440" bIns="45720" rtlCol="0" anchor="b">
            <a:normAutofit/>
          </a:bodyPr>
          <a:lstStyle/>
          <a:p>
            <a:pPr>
              <a:spcBef>
                <a:spcPct val="0"/>
              </a:spcBef>
              <a:spcAft>
                <a:spcPts val="600"/>
              </a:spcAft>
            </a:pPr>
            <a:r>
              <a:rPr lang="en-US" sz="5400" b="1" dirty="0" err="1">
                <a:solidFill>
                  <a:schemeClr val="tx1">
                    <a:lumMod val="85000"/>
                    <a:lumOff val="15000"/>
                  </a:schemeClr>
                </a:solidFill>
                <a:latin typeface="+mj-lt"/>
                <a:ea typeface="+mj-ea"/>
                <a:cs typeface="+mj-cs"/>
              </a:rPr>
              <a:t>Dydekurs</a:t>
            </a:r>
            <a:r>
              <a:rPr lang="en-US" sz="5400" b="1" dirty="0">
                <a:solidFill>
                  <a:schemeClr val="tx1">
                    <a:lumMod val="85000"/>
                    <a:lumOff val="15000"/>
                  </a:schemeClr>
                </a:solidFill>
                <a:latin typeface="+mj-lt"/>
                <a:ea typeface="+mj-ea"/>
                <a:cs typeface="+mj-cs"/>
              </a:rPr>
              <a:t> 2019-2020</a:t>
            </a:r>
          </a:p>
        </p:txBody>
      </p:sp>
      <p:grpSp>
        <p:nvGrpSpPr>
          <p:cNvPr id="67" name="Group 66">
            <a:extLst>
              <a:ext uri="{FF2B5EF4-FFF2-40B4-BE49-F238E27FC236}">
                <a16:creationId xmlns:a16="http://schemas.microsoft.com/office/drawing/2014/main" id="{6A54B62D-FC5C-4E1A-8D8B-279576FE53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8" name="Freeform 27">
              <a:extLst>
                <a:ext uri="{FF2B5EF4-FFF2-40B4-BE49-F238E27FC236}">
                  <a16:creationId xmlns:a16="http://schemas.microsoft.com/office/drawing/2014/main" id="{4706D2CB-CE4C-4F40-B189-FD7BB4466B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9" name="Freeform 28">
              <a:extLst>
                <a:ext uri="{FF2B5EF4-FFF2-40B4-BE49-F238E27FC236}">
                  <a16:creationId xmlns:a16="http://schemas.microsoft.com/office/drawing/2014/main" id="{2714CF7E-2DF6-4F91-8BB2-D62E8B549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0" name="Freeform 29">
              <a:extLst>
                <a:ext uri="{FF2B5EF4-FFF2-40B4-BE49-F238E27FC236}">
                  <a16:creationId xmlns:a16="http://schemas.microsoft.com/office/drawing/2014/main" id="{F30DCFE1-624D-4D3C-AC61-757C2FF356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1" name="Freeform 30">
              <a:extLst>
                <a:ext uri="{FF2B5EF4-FFF2-40B4-BE49-F238E27FC236}">
                  <a16:creationId xmlns:a16="http://schemas.microsoft.com/office/drawing/2014/main" id="{BF08ABFE-DD31-4F1F-9520-93CC613CD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2" name="Freeform 31">
              <a:extLst>
                <a:ext uri="{FF2B5EF4-FFF2-40B4-BE49-F238E27FC236}">
                  <a16:creationId xmlns:a16="http://schemas.microsoft.com/office/drawing/2014/main" id="{ADFB2DBD-F00A-4820-876F-4E75F216B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3" name="Freeform 32">
              <a:extLst>
                <a:ext uri="{FF2B5EF4-FFF2-40B4-BE49-F238E27FC236}">
                  <a16:creationId xmlns:a16="http://schemas.microsoft.com/office/drawing/2014/main" id="{3F85387B-5668-4570-BC5C-AA89417C7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4" name="Freeform 33">
              <a:extLst>
                <a:ext uri="{FF2B5EF4-FFF2-40B4-BE49-F238E27FC236}">
                  <a16:creationId xmlns:a16="http://schemas.microsoft.com/office/drawing/2014/main" id="{FEA70EF6-623D-453D-8360-1B0C142A2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5" name="Freeform 34">
              <a:extLst>
                <a:ext uri="{FF2B5EF4-FFF2-40B4-BE49-F238E27FC236}">
                  <a16:creationId xmlns:a16="http://schemas.microsoft.com/office/drawing/2014/main" id="{FE3B449C-A5FE-44B9-A01C-A115C37D3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6" name="Freeform 35">
              <a:extLst>
                <a:ext uri="{FF2B5EF4-FFF2-40B4-BE49-F238E27FC236}">
                  <a16:creationId xmlns:a16="http://schemas.microsoft.com/office/drawing/2014/main" id="{BD672E89-DAB4-41AE-891D-6B6A52B0E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7" name="Freeform 36">
              <a:extLst>
                <a:ext uri="{FF2B5EF4-FFF2-40B4-BE49-F238E27FC236}">
                  <a16:creationId xmlns:a16="http://schemas.microsoft.com/office/drawing/2014/main" id="{C69123C3-F0F9-4AA7-BA7B-9E5E0AF27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8" name="Freeform 37">
              <a:extLst>
                <a:ext uri="{FF2B5EF4-FFF2-40B4-BE49-F238E27FC236}">
                  <a16:creationId xmlns:a16="http://schemas.microsoft.com/office/drawing/2014/main" id="{E10779C5-3DD9-489D-9A2D-EF45B7BE30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9" name="Freeform 38">
              <a:extLst>
                <a:ext uri="{FF2B5EF4-FFF2-40B4-BE49-F238E27FC236}">
                  <a16:creationId xmlns:a16="http://schemas.microsoft.com/office/drawing/2014/main" id="{1D3B4B35-2090-4DA8-ADBE-DD888B4E1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1" name="Rectangle 80">
            <a:extLst>
              <a:ext uri="{FF2B5EF4-FFF2-40B4-BE49-F238E27FC236}">
                <a16:creationId xmlns:a16="http://schemas.microsoft.com/office/drawing/2014/main" id="{46FA917F-43A3-4FA3-A085-59D0DC397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4" name="Bilde 3" descr="Et bilde som inneholder tekst, skjermbilde&#10;&#10;Automatisk generert beskrivelse">
            <a:extLst>
              <a:ext uri="{FF2B5EF4-FFF2-40B4-BE49-F238E27FC236}">
                <a16:creationId xmlns:a16="http://schemas.microsoft.com/office/drawing/2014/main" id="{1250C11B-FFAA-4A51-AD9D-8560908AD139}"/>
              </a:ext>
            </a:extLst>
          </p:cNvPr>
          <p:cNvPicPr>
            <a:picLocks noChangeAspect="1"/>
          </p:cNvPicPr>
          <p:nvPr/>
        </p:nvPicPr>
        <p:blipFill>
          <a:blip r:embed="rId2"/>
          <a:stretch>
            <a:fillRect/>
          </a:stretch>
        </p:blipFill>
        <p:spPr>
          <a:xfrm>
            <a:off x="2543220" y="245962"/>
            <a:ext cx="7778178" cy="5197283"/>
          </a:xfrm>
          <a:prstGeom prst="rect">
            <a:avLst/>
          </a:prstGeom>
        </p:spPr>
      </p:pic>
      <p:sp>
        <p:nvSpPr>
          <p:cNvPr id="83" name="Freeform 33">
            <a:extLst>
              <a:ext uri="{FF2B5EF4-FFF2-40B4-BE49-F238E27FC236}">
                <a16:creationId xmlns:a16="http://schemas.microsoft.com/office/drawing/2014/main" id="{9CBF007B-8C8C-4F79-B037-9F4C61F9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53578"/>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2450705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20000">
              <a:srgbClr val="E6E8D8"/>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3700" b="1" dirty="0">
                <a:latin typeface="Calibri" panose="020F0502020204030204" pitchFamily="34" charset="0"/>
                <a:ea typeface="BatangChe" pitchFamily="49" charset="-127"/>
                <a:cs typeface="Miriam Fixed" pitchFamily="49" charset="-79"/>
              </a:rPr>
              <a:t>H</a:t>
            </a:r>
            <a:r>
              <a:rPr lang="nb" sz="3700" b="1" dirty="0">
                <a:latin typeface="Calibri" panose="020F0502020204030204" pitchFamily="34" charset="0"/>
                <a:ea typeface="BatangChe" pitchFamily="49" charset="-127"/>
                <a:cs typeface="Miriam Fixed" pitchFamily="49" charset="-79"/>
              </a:rPr>
              <a:t>va er min rolle som ansatt i møte med elever som sliter?</a:t>
            </a:r>
            <a:r>
              <a:rPr lang="nb-NO" sz="3700" b="1" dirty="0">
                <a:latin typeface="Miriam Fixed" pitchFamily="49" charset="-79"/>
                <a:ea typeface="BatangChe" pitchFamily="49" charset="-127"/>
                <a:cs typeface="Miriam Fixed" pitchFamily="49" charset="-79"/>
              </a:rPr>
              <a:t> </a:t>
            </a:r>
          </a:p>
        </p:txBody>
      </p:sp>
      <p:sp>
        <p:nvSpPr>
          <p:cNvPr id="6" name="Plassholder for innhold 3"/>
          <p:cNvSpPr>
            <a:spLocks noGrp="1"/>
          </p:cNvSpPr>
          <p:nvPr>
            <p:ph sz="half" idx="2"/>
          </p:nvPr>
        </p:nvSpPr>
        <p:spPr>
          <a:xfrm>
            <a:off x="1414976" y="2199405"/>
            <a:ext cx="6317974" cy="3649120"/>
          </a:xfrm>
        </p:spPr>
        <p:txBody>
          <a:bodyPr>
            <a:noAutofit/>
          </a:bodyPr>
          <a:lstStyle/>
          <a:p>
            <a:r>
              <a:rPr lang="nb" sz="2400" b="1" dirty="0">
                <a:latin typeface="Calibri" panose="020F0502020204030204" pitchFamily="34" charset="0"/>
                <a:ea typeface="BatangChe" pitchFamily="49" charset="-127"/>
                <a:cs typeface="Miriam Fixed" pitchFamily="49" charset="-79"/>
              </a:rPr>
              <a:t>Holde fast ved din rolle -  ikke gå inn i behandler rollen</a:t>
            </a:r>
          </a:p>
          <a:p>
            <a:r>
              <a:rPr lang="nb-NO" sz="2400" b="1" dirty="0">
                <a:latin typeface="Calibri" panose="020F0502020204030204" pitchFamily="34" charset="0"/>
                <a:ea typeface="BatangChe" pitchFamily="49" charset="-127"/>
                <a:cs typeface="Miriam Fixed" pitchFamily="49" charset="-79"/>
              </a:rPr>
              <a:t>V</a:t>
            </a:r>
            <a:r>
              <a:rPr lang="nb" sz="2400" b="1" dirty="0">
                <a:latin typeface="Calibri" panose="020F0502020204030204" pitchFamily="34" charset="0"/>
                <a:ea typeface="BatangChe" pitchFamily="49" charset="-127"/>
                <a:cs typeface="Miriam Fixed" pitchFamily="49" charset="-79"/>
              </a:rPr>
              <a:t>ise empatisk holdning men ikke la </a:t>
            </a:r>
            <a:r>
              <a:rPr lang="nb-NO" sz="2400" b="1" dirty="0">
                <a:latin typeface="Calibri" panose="020F0502020204030204" pitchFamily="34" charset="0"/>
                <a:ea typeface="BatangChe" pitchFamily="49" charset="-127"/>
                <a:cs typeface="Miriam Fixed" pitchFamily="49" charset="-79"/>
              </a:rPr>
              <a:t>deg</a:t>
            </a:r>
            <a:r>
              <a:rPr lang="nb" sz="2400" b="1" dirty="0">
                <a:latin typeface="Calibri" panose="020F0502020204030204" pitchFamily="34" charset="0"/>
                <a:ea typeface="BatangChe" pitchFamily="49" charset="-127"/>
                <a:cs typeface="Miriam Fixed" pitchFamily="49" charset="-79"/>
              </a:rPr>
              <a:t> oppsluke</a:t>
            </a:r>
          </a:p>
          <a:p>
            <a:r>
              <a:rPr lang="nb" sz="2400" b="1" dirty="0">
                <a:latin typeface="Calibri" panose="020F0502020204030204" pitchFamily="34" charset="0"/>
                <a:ea typeface="BatangChe" pitchFamily="49" charset="-127"/>
                <a:cs typeface="Miriam Fixed" pitchFamily="49" charset="-79"/>
              </a:rPr>
              <a:t>Ta </a:t>
            </a:r>
            <a:r>
              <a:rPr lang="nb" sz="2400" b="1" u="sng" dirty="0">
                <a:latin typeface="Calibri" panose="020F0502020204030204" pitchFamily="34" charset="0"/>
                <a:ea typeface="BatangChe" pitchFamily="49" charset="-127"/>
                <a:cs typeface="Miriam Fixed" pitchFamily="49" charset="-79"/>
              </a:rPr>
              <a:t>rimelige</a:t>
            </a:r>
            <a:r>
              <a:rPr lang="nb" sz="2400" b="1" dirty="0">
                <a:latin typeface="Calibri" panose="020F0502020204030204" pitchFamily="34" charset="0"/>
                <a:ea typeface="BatangChe" pitchFamily="49" charset="-127"/>
                <a:cs typeface="Miriam Fixed" pitchFamily="49" charset="-79"/>
              </a:rPr>
              <a:t> hensyn til eleven – husk at de andre elevene også trenger deg.</a:t>
            </a:r>
          </a:p>
          <a:p>
            <a:r>
              <a:rPr lang="nb" sz="2400" b="1" dirty="0">
                <a:latin typeface="Calibri" panose="020F0502020204030204" pitchFamily="34" charset="0"/>
                <a:ea typeface="BatangChe" pitchFamily="49" charset="-127"/>
                <a:cs typeface="Miriam Fixed" pitchFamily="49" charset="-79"/>
              </a:rPr>
              <a:t>Det viktigste du gjør er å SE eleven og vurdere behovet for mer hjelp. </a:t>
            </a:r>
          </a:p>
          <a:p>
            <a:endParaRPr lang="nb-NO" sz="2400" b="1" dirty="0">
              <a:latin typeface="Calibri" panose="020F0502020204030204" pitchFamily="34" charset="0"/>
              <a:ea typeface="BatangChe" pitchFamily="49" charset="-127"/>
              <a:cs typeface="Miriam Fixed" pitchFamily="49" charset="-79"/>
            </a:endParaRPr>
          </a:p>
        </p:txBody>
      </p:sp>
      <p:pic>
        <p:nvPicPr>
          <p:cNvPr id="5" name="Bilde 4">
            <a:extLst>
              <a:ext uri="{FF2B5EF4-FFF2-40B4-BE49-F238E27FC236}">
                <a16:creationId xmlns:a16="http://schemas.microsoft.com/office/drawing/2014/main" id="{95813CF1-9E0A-44F5-A991-8FCA6E9B57C6}"/>
              </a:ext>
            </a:extLst>
          </p:cNvPr>
          <p:cNvPicPr>
            <a:picLocks noChangeAspect="1"/>
          </p:cNvPicPr>
          <p:nvPr/>
        </p:nvPicPr>
        <p:blipFill rotWithShape="1">
          <a:blip r:embed="rId3"/>
          <a:srcRect t="17402" r="9091" b="47186"/>
          <a:stretch/>
        </p:blipFill>
        <p:spPr>
          <a:xfrm>
            <a:off x="7732951" y="2011679"/>
            <a:ext cx="4154250" cy="3289993"/>
          </a:xfrm>
          <a:prstGeom prst="heart">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67764704"/>
      </p:ext>
    </p:extLst>
  </p:cSld>
  <p:clrMapOvr>
    <a:masterClrMapping/>
  </p:clrMapOvr>
</p:sld>
</file>

<file path=ppt/theme/theme1.xml><?xml version="1.0" encoding="utf-8"?>
<a:theme xmlns:a="http://schemas.openxmlformats.org/drawingml/2006/main" name="Tryllestav">
  <a:themeElements>
    <a:clrScheme name="Tryllestav">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Tryllestav">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yllestav">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594</Words>
  <Application>Microsoft Office PowerPoint</Application>
  <PresentationFormat>Widescreen</PresentationFormat>
  <Paragraphs>65</Paragraphs>
  <Slides>8</Slides>
  <Notes>7</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8</vt:i4>
      </vt:variant>
    </vt:vector>
  </HeadingPairs>
  <TitlesOfParts>
    <vt:vector size="16" baseType="lpstr">
      <vt:lpstr>Arial</vt:lpstr>
      <vt:lpstr>Bodoni MT Condensed</vt:lpstr>
      <vt:lpstr>Calibri</vt:lpstr>
      <vt:lpstr>Century Gothic</vt:lpstr>
      <vt:lpstr>Miriam Fixed</vt:lpstr>
      <vt:lpstr>Wingdings</vt:lpstr>
      <vt:lpstr>Wingdings 3</vt:lpstr>
      <vt:lpstr>Tryllestav</vt:lpstr>
      <vt:lpstr>PowerPoint-presentasjon</vt:lpstr>
      <vt:lpstr>Arbeidsmøte på Modum Bad i april 2016        </vt:lpstr>
      <vt:lpstr>Anbefalinger fra arbeidsmøtet på Modum:</vt:lpstr>
      <vt:lpstr>PowerPoint-presentasjon</vt:lpstr>
      <vt:lpstr>Boka:  Livsmot og mestring i folkehøgskolen</vt:lpstr>
      <vt:lpstr>   Personaldag</vt:lpstr>
      <vt:lpstr>PowerPoint-presentasjon</vt:lpstr>
      <vt:lpstr>Hva er min rolle som ansatt i møte med elever som sliter?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Marie Wiland</dc:creator>
  <cp:lastModifiedBy>Marie Wiland</cp:lastModifiedBy>
  <cp:revision>1</cp:revision>
  <dcterms:created xsi:type="dcterms:W3CDTF">2020-06-05T07:40:21Z</dcterms:created>
  <dcterms:modified xsi:type="dcterms:W3CDTF">2020-06-05T07:41:20Z</dcterms:modified>
</cp:coreProperties>
</file>